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</p:sldMasterIdLst>
  <p:notesMasterIdLst>
    <p:notesMasterId r:id="rId24"/>
  </p:notesMasterIdLst>
  <p:sldIdLst>
    <p:sldId id="256" r:id="rId4"/>
    <p:sldId id="271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0" r:id="rId17"/>
    <p:sldId id="261" r:id="rId18"/>
    <p:sldId id="262" r:id="rId19"/>
    <p:sldId id="272" r:id="rId20"/>
    <p:sldId id="273" r:id="rId21"/>
    <p:sldId id="275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15449-2C72-4E21-A3D9-0ACC3E4991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2B130A0-CED6-49A3-8778-66C5B431DA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PROPIEDADES FISICAS</a:t>
          </a:r>
        </a:p>
      </dgm:t>
    </dgm:pt>
    <dgm:pt modelId="{D39CDF5F-00C3-4C94-A639-15F680D4785F}" type="parTrans" cxnId="{FB189786-066F-4E9B-979C-B1A5E69DB2DD}">
      <dgm:prSet/>
      <dgm:spPr/>
    </dgm:pt>
    <dgm:pt modelId="{B26E9EDE-3EFF-4297-A9EB-8C67521FF3D2}" type="sibTrans" cxnId="{FB189786-066F-4E9B-979C-B1A5E69DB2DD}">
      <dgm:prSet/>
      <dgm:spPr/>
    </dgm:pt>
    <dgm:pt modelId="{7530283B-A8AB-4142-99C3-F56C506336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Propiedades físicas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intensivas</a:t>
          </a:r>
        </a:p>
      </dgm:t>
    </dgm:pt>
    <dgm:pt modelId="{47F9C4C8-EB47-4999-8CC8-DFED2F5BA91F}" type="parTrans" cxnId="{EE6A598E-5B48-436E-A22D-CA3A38267404}">
      <dgm:prSet/>
      <dgm:spPr/>
    </dgm:pt>
    <dgm:pt modelId="{C5F8E3E5-E6BF-4ED5-A66A-AA4231901A7A}" type="sibTrans" cxnId="{EE6A598E-5B48-436E-A22D-CA3A38267404}">
      <dgm:prSet/>
      <dgm:spPr/>
    </dgm:pt>
    <dgm:pt modelId="{906090D9-FC44-4A5C-BAF3-484DF8A628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 dependen de la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cantidad de materia</a:t>
          </a:r>
        </a:p>
      </dgm:t>
    </dgm:pt>
    <dgm:pt modelId="{DFDDAB96-2509-43F7-9B3B-0298E059E295}" type="parTrans" cxnId="{0EF232FC-B42C-4CE2-B5C3-5A2D301B3EA0}">
      <dgm:prSet/>
      <dgm:spPr/>
    </dgm:pt>
    <dgm:pt modelId="{CE8814F9-4B7D-4115-A075-29645D10696A}" type="sibTrans" cxnId="{0EF232FC-B42C-4CE2-B5C3-5A2D301B3EA0}">
      <dgm:prSet/>
      <dgm:spPr/>
    </dgm:pt>
    <dgm:pt modelId="{376EDA15-E0BE-4B66-8BE5-44F47A75E6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Propiedades físicas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extensivas</a:t>
          </a:r>
        </a:p>
      </dgm:t>
    </dgm:pt>
    <dgm:pt modelId="{DA932218-5A07-48FB-A200-C10D19F50176}" type="parTrans" cxnId="{1264F56A-F888-4469-AA13-239CB9EECB33}">
      <dgm:prSet/>
      <dgm:spPr/>
    </dgm:pt>
    <dgm:pt modelId="{10040FD3-6A74-470F-BF67-2903C08B1A0C}" type="sibTrans" cxnId="{1264F56A-F888-4469-AA13-239CB9EECB33}">
      <dgm:prSet/>
      <dgm:spPr/>
    </dgm:pt>
    <dgm:pt modelId="{D952BF94-7B60-43C9-BD92-1A0D7B2862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Dependen de la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cantidad de materia</a:t>
          </a:r>
        </a:p>
      </dgm:t>
    </dgm:pt>
    <dgm:pt modelId="{58437143-BAF4-4CB8-BE31-E5CB7D735C70}" type="parTrans" cxnId="{091B5024-0517-4EAC-B77C-0F7F96656F0B}">
      <dgm:prSet/>
      <dgm:spPr/>
    </dgm:pt>
    <dgm:pt modelId="{E74E072E-18DE-4A45-BB5C-27EE053F1295}" type="sibTrans" cxnId="{091B5024-0517-4EAC-B77C-0F7F96656F0B}">
      <dgm:prSet/>
      <dgm:spPr/>
    </dgm:pt>
    <dgm:pt modelId="{C2C67DD7-641B-4A1C-8CC1-D4BE742CBB3A}" type="pres">
      <dgm:prSet presAssocID="{11915449-2C72-4E21-A3D9-0ACC3E4991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BA39BC-F5CB-4CFD-AF24-C93AB7F39151}" type="pres">
      <dgm:prSet presAssocID="{D2B130A0-CED6-49A3-8778-66C5B431DA23}" presName="hierRoot1" presStyleCnt="0">
        <dgm:presLayoutVars>
          <dgm:hierBranch/>
        </dgm:presLayoutVars>
      </dgm:prSet>
      <dgm:spPr/>
    </dgm:pt>
    <dgm:pt modelId="{0FAC2513-736E-44BA-A429-358DA917E860}" type="pres">
      <dgm:prSet presAssocID="{D2B130A0-CED6-49A3-8778-66C5B431DA23}" presName="rootComposite1" presStyleCnt="0"/>
      <dgm:spPr/>
    </dgm:pt>
    <dgm:pt modelId="{A0F4C706-53B7-4E27-8312-249719D4D349}" type="pres">
      <dgm:prSet presAssocID="{D2B130A0-CED6-49A3-8778-66C5B431DA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F080EC-2AEC-4118-A539-F7C36166BC16}" type="pres">
      <dgm:prSet presAssocID="{D2B130A0-CED6-49A3-8778-66C5B431DA23}" presName="rootConnector1" presStyleLbl="node1" presStyleIdx="0" presStyleCnt="0"/>
      <dgm:spPr/>
      <dgm:t>
        <a:bodyPr/>
        <a:lstStyle/>
        <a:p>
          <a:endParaRPr lang="es-CO"/>
        </a:p>
      </dgm:t>
    </dgm:pt>
    <dgm:pt modelId="{EDC2834A-3CF5-4E7E-AE9D-FC847BBCD7C9}" type="pres">
      <dgm:prSet presAssocID="{D2B130A0-CED6-49A3-8778-66C5B431DA23}" presName="hierChild2" presStyleCnt="0"/>
      <dgm:spPr/>
    </dgm:pt>
    <dgm:pt modelId="{DBFA5A54-5C94-4A2E-9A19-CE40C1876CA7}" type="pres">
      <dgm:prSet presAssocID="{47F9C4C8-EB47-4999-8CC8-DFED2F5BA91F}" presName="Name35" presStyleLbl="parChTrans1D2" presStyleIdx="0" presStyleCnt="2"/>
      <dgm:spPr/>
    </dgm:pt>
    <dgm:pt modelId="{6A8E80F8-EBBC-422A-A07B-A81A76787DEE}" type="pres">
      <dgm:prSet presAssocID="{7530283B-A8AB-4142-99C3-F56C50633643}" presName="hierRoot2" presStyleCnt="0">
        <dgm:presLayoutVars>
          <dgm:hierBranch/>
        </dgm:presLayoutVars>
      </dgm:prSet>
      <dgm:spPr/>
    </dgm:pt>
    <dgm:pt modelId="{074C1DFC-7BB0-4E79-9308-FC32188C4DFE}" type="pres">
      <dgm:prSet presAssocID="{7530283B-A8AB-4142-99C3-F56C50633643}" presName="rootComposite" presStyleCnt="0"/>
      <dgm:spPr/>
    </dgm:pt>
    <dgm:pt modelId="{5288C517-3180-47E7-B9EF-917088EEB644}" type="pres">
      <dgm:prSet presAssocID="{7530283B-A8AB-4142-99C3-F56C5063364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0924EF5-C693-45AF-AD8A-9C45C96EB319}" type="pres">
      <dgm:prSet presAssocID="{7530283B-A8AB-4142-99C3-F56C50633643}" presName="rootConnector" presStyleLbl="node2" presStyleIdx="0" presStyleCnt="2"/>
      <dgm:spPr/>
      <dgm:t>
        <a:bodyPr/>
        <a:lstStyle/>
        <a:p>
          <a:endParaRPr lang="es-CO"/>
        </a:p>
      </dgm:t>
    </dgm:pt>
    <dgm:pt modelId="{25C8973A-D746-44AB-9D03-F0F47287BBF7}" type="pres">
      <dgm:prSet presAssocID="{7530283B-A8AB-4142-99C3-F56C50633643}" presName="hierChild4" presStyleCnt="0"/>
      <dgm:spPr/>
    </dgm:pt>
    <dgm:pt modelId="{FE7CFD1E-E6F1-40B7-A87E-C1894E662A49}" type="pres">
      <dgm:prSet presAssocID="{DFDDAB96-2509-43F7-9B3B-0298E059E295}" presName="Name35" presStyleLbl="parChTrans1D3" presStyleIdx="0" presStyleCnt="2"/>
      <dgm:spPr/>
    </dgm:pt>
    <dgm:pt modelId="{AAF034C1-4B03-40BF-BEB1-A95E23F70345}" type="pres">
      <dgm:prSet presAssocID="{906090D9-FC44-4A5C-BAF3-484DF8A62874}" presName="hierRoot2" presStyleCnt="0">
        <dgm:presLayoutVars>
          <dgm:hierBranch val="r"/>
        </dgm:presLayoutVars>
      </dgm:prSet>
      <dgm:spPr/>
    </dgm:pt>
    <dgm:pt modelId="{3F57F1B1-9BF8-4AA9-8EB9-0716B2271AC6}" type="pres">
      <dgm:prSet presAssocID="{906090D9-FC44-4A5C-BAF3-484DF8A62874}" presName="rootComposite" presStyleCnt="0"/>
      <dgm:spPr/>
    </dgm:pt>
    <dgm:pt modelId="{F9EEDE4B-74DD-4D66-A364-1438084CD45F}" type="pres">
      <dgm:prSet presAssocID="{906090D9-FC44-4A5C-BAF3-484DF8A6287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8099B14-AEBE-4165-AD1E-ACBA1C2CA9BB}" type="pres">
      <dgm:prSet presAssocID="{906090D9-FC44-4A5C-BAF3-484DF8A62874}" presName="rootConnector" presStyleLbl="node3" presStyleIdx="0" presStyleCnt="2"/>
      <dgm:spPr/>
      <dgm:t>
        <a:bodyPr/>
        <a:lstStyle/>
        <a:p>
          <a:endParaRPr lang="es-CO"/>
        </a:p>
      </dgm:t>
    </dgm:pt>
    <dgm:pt modelId="{598C7D53-50CD-43B7-8CB1-C628C2CEDABE}" type="pres">
      <dgm:prSet presAssocID="{906090D9-FC44-4A5C-BAF3-484DF8A62874}" presName="hierChild4" presStyleCnt="0"/>
      <dgm:spPr/>
    </dgm:pt>
    <dgm:pt modelId="{942400BD-925C-4D4D-951C-366555BAA77E}" type="pres">
      <dgm:prSet presAssocID="{906090D9-FC44-4A5C-BAF3-484DF8A62874}" presName="hierChild5" presStyleCnt="0"/>
      <dgm:spPr/>
    </dgm:pt>
    <dgm:pt modelId="{A72E88F6-579C-4C6C-91D9-E837DD12F9E1}" type="pres">
      <dgm:prSet presAssocID="{7530283B-A8AB-4142-99C3-F56C50633643}" presName="hierChild5" presStyleCnt="0"/>
      <dgm:spPr/>
    </dgm:pt>
    <dgm:pt modelId="{ED02D780-00F7-4440-9DDD-1EE2CE607E4F}" type="pres">
      <dgm:prSet presAssocID="{DA932218-5A07-48FB-A200-C10D19F50176}" presName="Name35" presStyleLbl="parChTrans1D2" presStyleIdx="1" presStyleCnt="2"/>
      <dgm:spPr/>
    </dgm:pt>
    <dgm:pt modelId="{1A958BC7-B0EB-4489-816B-813CE8713FD2}" type="pres">
      <dgm:prSet presAssocID="{376EDA15-E0BE-4B66-8BE5-44F47A75E694}" presName="hierRoot2" presStyleCnt="0">
        <dgm:presLayoutVars>
          <dgm:hierBranch/>
        </dgm:presLayoutVars>
      </dgm:prSet>
      <dgm:spPr/>
    </dgm:pt>
    <dgm:pt modelId="{83202289-E8BC-4910-8EA9-DA37DB783416}" type="pres">
      <dgm:prSet presAssocID="{376EDA15-E0BE-4B66-8BE5-44F47A75E694}" presName="rootComposite" presStyleCnt="0"/>
      <dgm:spPr/>
    </dgm:pt>
    <dgm:pt modelId="{2113AEA0-E470-41D2-9129-183E81E4FC25}" type="pres">
      <dgm:prSet presAssocID="{376EDA15-E0BE-4B66-8BE5-44F47A75E69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AEA63-B463-42D8-9934-918F8D0779E0}" type="pres">
      <dgm:prSet presAssocID="{376EDA15-E0BE-4B66-8BE5-44F47A75E694}" presName="rootConnector" presStyleLbl="node2" presStyleIdx="1" presStyleCnt="2"/>
      <dgm:spPr/>
      <dgm:t>
        <a:bodyPr/>
        <a:lstStyle/>
        <a:p>
          <a:endParaRPr lang="es-CO"/>
        </a:p>
      </dgm:t>
    </dgm:pt>
    <dgm:pt modelId="{9FA7DA19-504F-4ED3-972F-E9A203766773}" type="pres">
      <dgm:prSet presAssocID="{376EDA15-E0BE-4B66-8BE5-44F47A75E694}" presName="hierChild4" presStyleCnt="0"/>
      <dgm:spPr/>
    </dgm:pt>
    <dgm:pt modelId="{F4E82774-F866-4F90-9132-80C5B0A10A02}" type="pres">
      <dgm:prSet presAssocID="{58437143-BAF4-4CB8-BE31-E5CB7D735C70}" presName="Name35" presStyleLbl="parChTrans1D3" presStyleIdx="1" presStyleCnt="2"/>
      <dgm:spPr/>
    </dgm:pt>
    <dgm:pt modelId="{DC947794-A919-413F-999B-B19628F2B21B}" type="pres">
      <dgm:prSet presAssocID="{D952BF94-7B60-43C9-BD92-1A0D7B2862CB}" presName="hierRoot2" presStyleCnt="0">
        <dgm:presLayoutVars>
          <dgm:hierBranch val="r"/>
        </dgm:presLayoutVars>
      </dgm:prSet>
      <dgm:spPr/>
    </dgm:pt>
    <dgm:pt modelId="{07557B1B-128E-46E2-ADEF-C838993190A2}" type="pres">
      <dgm:prSet presAssocID="{D952BF94-7B60-43C9-BD92-1A0D7B2862CB}" presName="rootComposite" presStyleCnt="0"/>
      <dgm:spPr/>
    </dgm:pt>
    <dgm:pt modelId="{4CB49275-919F-4FD6-9882-09FEB6BD37D8}" type="pres">
      <dgm:prSet presAssocID="{D952BF94-7B60-43C9-BD92-1A0D7B2862C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F54C8F2-1AA7-407E-BB08-B760D12A846B}" type="pres">
      <dgm:prSet presAssocID="{D952BF94-7B60-43C9-BD92-1A0D7B2862CB}" presName="rootConnector" presStyleLbl="node3" presStyleIdx="1" presStyleCnt="2"/>
      <dgm:spPr/>
      <dgm:t>
        <a:bodyPr/>
        <a:lstStyle/>
        <a:p>
          <a:endParaRPr lang="es-CO"/>
        </a:p>
      </dgm:t>
    </dgm:pt>
    <dgm:pt modelId="{6A805B84-C0DE-4E08-B006-EA622DAC2567}" type="pres">
      <dgm:prSet presAssocID="{D952BF94-7B60-43C9-BD92-1A0D7B2862CB}" presName="hierChild4" presStyleCnt="0"/>
      <dgm:spPr/>
    </dgm:pt>
    <dgm:pt modelId="{A157E131-901F-4A5C-857D-1830F0E2D809}" type="pres">
      <dgm:prSet presAssocID="{D952BF94-7B60-43C9-BD92-1A0D7B2862CB}" presName="hierChild5" presStyleCnt="0"/>
      <dgm:spPr/>
    </dgm:pt>
    <dgm:pt modelId="{DE36280D-3CE1-46B5-8730-D92CDC82EEB4}" type="pres">
      <dgm:prSet presAssocID="{376EDA15-E0BE-4B66-8BE5-44F47A75E694}" presName="hierChild5" presStyleCnt="0"/>
      <dgm:spPr/>
    </dgm:pt>
    <dgm:pt modelId="{E2F30DEE-04FD-49B9-979C-EAF6C4D76C1B}" type="pres">
      <dgm:prSet presAssocID="{D2B130A0-CED6-49A3-8778-66C5B431DA23}" presName="hierChild3" presStyleCnt="0"/>
      <dgm:spPr/>
    </dgm:pt>
  </dgm:ptLst>
  <dgm:cxnLst>
    <dgm:cxn modelId="{DF3E4F62-B545-4894-B47E-6E604B549B26}" type="presOf" srcId="{906090D9-FC44-4A5C-BAF3-484DF8A62874}" destId="{98099B14-AEBE-4165-AD1E-ACBA1C2CA9BB}" srcOrd="1" destOrd="0" presId="urn:microsoft.com/office/officeart/2005/8/layout/orgChart1"/>
    <dgm:cxn modelId="{BDDD5849-77BC-453B-890B-071F603839DD}" type="presOf" srcId="{DFDDAB96-2509-43F7-9B3B-0298E059E295}" destId="{FE7CFD1E-E6F1-40B7-A87E-C1894E662A49}" srcOrd="0" destOrd="0" presId="urn:microsoft.com/office/officeart/2005/8/layout/orgChart1"/>
    <dgm:cxn modelId="{C150B2E5-DD85-4D53-A3AF-5524D7BB0E63}" type="presOf" srcId="{7530283B-A8AB-4142-99C3-F56C50633643}" destId="{40924EF5-C693-45AF-AD8A-9C45C96EB319}" srcOrd="1" destOrd="0" presId="urn:microsoft.com/office/officeart/2005/8/layout/orgChart1"/>
    <dgm:cxn modelId="{032E3C62-7B71-4747-B07D-2B11DD032082}" type="presOf" srcId="{D952BF94-7B60-43C9-BD92-1A0D7B2862CB}" destId="{4CB49275-919F-4FD6-9882-09FEB6BD37D8}" srcOrd="0" destOrd="0" presId="urn:microsoft.com/office/officeart/2005/8/layout/orgChart1"/>
    <dgm:cxn modelId="{872BECDC-4BDB-42E2-A324-39FA6434A390}" type="presOf" srcId="{376EDA15-E0BE-4B66-8BE5-44F47A75E694}" destId="{2113AEA0-E470-41D2-9129-183E81E4FC25}" srcOrd="0" destOrd="0" presId="urn:microsoft.com/office/officeart/2005/8/layout/orgChart1"/>
    <dgm:cxn modelId="{C42E9F41-9DB9-4240-A0A1-742ED5DC9C70}" type="presOf" srcId="{906090D9-FC44-4A5C-BAF3-484DF8A62874}" destId="{F9EEDE4B-74DD-4D66-A364-1438084CD45F}" srcOrd="0" destOrd="0" presId="urn:microsoft.com/office/officeart/2005/8/layout/orgChart1"/>
    <dgm:cxn modelId="{2338C4BD-55BA-4F79-B373-C917EA03E73A}" type="presOf" srcId="{D2B130A0-CED6-49A3-8778-66C5B431DA23}" destId="{BCF080EC-2AEC-4118-A539-F7C36166BC16}" srcOrd="1" destOrd="0" presId="urn:microsoft.com/office/officeart/2005/8/layout/orgChart1"/>
    <dgm:cxn modelId="{FB189786-066F-4E9B-979C-B1A5E69DB2DD}" srcId="{11915449-2C72-4E21-A3D9-0ACC3E49911D}" destId="{D2B130A0-CED6-49A3-8778-66C5B431DA23}" srcOrd="0" destOrd="0" parTransId="{D39CDF5F-00C3-4C94-A639-15F680D4785F}" sibTransId="{B26E9EDE-3EFF-4297-A9EB-8C67521FF3D2}"/>
    <dgm:cxn modelId="{091B5024-0517-4EAC-B77C-0F7F96656F0B}" srcId="{376EDA15-E0BE-4B66-8BE5-44F47A75E694}" destId="{D952BF94-7B60-43C9-BD92-1A0D7B2862CB}" srcOrd="0" destOrd="0" parTransId="{58437143-BAF4-4CB8-BE31-E5CB7D735C70}" sibTransId="{E74E072E-18DE-4A45-BB5C-27EE053F1295}"/>
    <dgm:cxn modelId="{A0D1E5A0-92FA-4A7D-8C30-7883D14BD193}" type="presOf" srcId="{7530283B-A8AB-4142-99C3-F56C50633643}" destId="{5288C517-3180-47E7-B9EF-917088EEB644}" srcOrd="0" destOrd="0" presId="urn:microsoft.com/office/officeart/2005/8/layout/orgChart1"/>
    <dgm:cxn modelId="{F5222216-A82A-4F1F-9574-8A30F9F38769}" type="presOf" srcId="{47F9C4C8-EB47-4999-8CC8-DFED2F5BA91F}" destId="{DBFA5A54-5C94-4A2E-9A19-CE40C1876CA7}" srcOrd="0" destOrd="0" presId="urn:microsoft.com/office/officeart/2005/8/layout/orgChart1"/>
    <dgm:cxn modelId="{0EF232FC-B42C-4CE2-B5C3-5A2D301B3EA0}" srcId="{7530283B-A8AB-4142-99C3-F56C50633643}" destId="{906090D9-FC44-4A5C-BAF3-484DF8A62874}" srcOrd="0" destOrd="0" parTransId="{DFDDAB96-2509-43F7-9B3B-0298E059E295}" sibTransId="{CE8814F9-4B7D-4115-A075-29645D10696A}"/>
    <dgm:cxn modelId="{ACB9EE12-6C64-4F24-8553-8C60920422B6}" type="presOf" srcId="{376EDA15-E0BE-4B66-8BE5-44F47A75E694}" destId="{A0FAEA63-B463-42D8-9934-918F8D0779E0}" srcOrd="1" destOrd="0" presId="urn:microsoft.com/office/officeart/2005/8/layout/orgChart1"/>
    <dgm:cxn modelId="{6E42A5E0-1530-42FF-8BD6-86F74E3D9EE5}" type="presOf" srcId="{D952BF94-7B60-43C9-BD92-1A0D7B2862CB}" destId="{4F54C8F2-1AA7-407E-BB08-B760D12A846B}" srcOrd="1" destOrd="0" presId="urn:microsoft.com/office/officeart/2005/8/layout/orgChart1"/>
    <dgm:cxn modelId="{BEB37DA3-8508-4F8A-A9C6-08E44579EE9E}" type="presOf" srcId="{58437143-BAF4-4CB8-BE31-E5CB7D735C70}" destId="{F4E82774-F866-4F90-9132-80C5B0A10A02}" srcOrd="0" destOrd="0" presId="urn:microsoft.com/office/officeart/2005/8/layout/orgChart1"/>
    <dgm:cxn modelId="{1264F56A-F888-4469-AA13-239CB9EECB33}" srcId="{D2B130A0-CED6-49A3-8778-66C5B431DA23}" destId="{376EDA15-E0BE-4B66-8BE5-44F47A75E694}" srcOrd="1" destOrd="0" parTransId="{DA932218-5A07-48FB-A200-C10D19F50176}" sibTransId="{10040FD3-6A74-470F-BF67-2903C08B1A0C}"/>
    <dgm:cxn modelId="{EE6A598E-5B48-436E-A22D-CA3A38267404}" srcId="{D2B130A0-CED6-49A3-8778-66C5B431DA23}" destId="{7530283B-A8AB-4142-99C3-F56C50633643}" srcOrd="0" destOrd="0" parTransId="{47F9C4C8-EB47-4999-8CC8-DFED2F5BA91F}" sibTransId="{C5F8E3E5-E6BF-4ED5-A66A-AA4231901A7A}"/>
    <dgm:cxn modelId="{098EFADE-AC7A-4ADF-96DE-2114EA3A2CCB}" type="presOf" srcId="{11915449-2C72-4E21-A3D9-0ACC3E49911D}" destId="{C2C67DD7-641B-4A1C-8CC1-D4BE742CBB3A}" srcOrd="0" destOrd="0" presId="urn:microsoft.com/office/officeart/2005/8/layout/orgChart1"/>
    <dgm:cxn modelId="{0C348562-79D9-4101-BF46-E6DEA3A3A0DD}" type="presOf" srcId="{DA932218-5A07-48FB-A200-C10D19F50176}" destId="{ED02D780-00F7-4440-9DDD-1EE2CE607E4F}" srcOrd="0" destOrd="0" presId="urn:microsoft.com/office/officeart/2005/8/layout/orgChart1"/>
    <dgm:cxn modelId="{14FB299B-C42F-42D1-BCC2-A763700A738D}" type="presOf" srcId="{D2B130A0-CED6-49A3-8778-66C5B431DA23}" destId="{A0F4C706-53B7-4E27-8312-249719D4D349}" srcOrd="0" destOrd="0" presId="urn:microsoft.com/office/officeart/2005/8/layout/orgChart1"/>
    <dgm:cxn modelId="{B7C52316-54D5-4BB6-ACD5-C9A9608D2272}" type="presParOf" srcId="{C2C67DD7-641B-4A1C-8CC1-D4BE742CBB3A}" destId="{68BA39BC-F5CB-4CFD-AF24-C93AB7F39151}" srcOrd="0" destOrd="0" presId="urn:microsoft.com/office/officeart/2005/8/layout/orgChart1"/>
    <dgm:cxn modelId="{BDB29C28-9564-4718-9167-56C7E9218AC6}" type="presParOf" srcId="{68BA39BC-F5CB-4CFD-AF24-C93AB7F39151}" destId="{0FAC2513-736E-44BA-A429-358DA917E860}" srcOrd="0" destOrd="0" presId="urn:microsoft.com/office/officeart/2005/8/layout/orgChart1"/>
    <dgm:cxn modelId="{637D85C6-1C67-4395-910E-CE9ABC6E3930}" type="presParOf" srcId="{0FAC2513-736E-44BA-A429-358DA917E860}" destId="{A0F4C706-53B7-4E27-8312-249719D4D349}" srcOrd="0" destOrd="0" presId="urn:microsoft.com/office/officeart/2005/8/layout/orgChart1"/>
    <dgm:cxn modelId="{6E02BDA7-3158-4994-9031-6613409B4AE9}" type="presParOf" srcId="{0FAC2513-736E-44BA-A429-358DA917E860}" destId="{BCF080EC-2AEC-4118-A539-F7C36166BC16}" srcOrd="1" destOrd="0" presId="urn:microsoft.com/office/officeart/2005/8/layout/orgChart1"/>
    <dgm:cxn modelId="{0262BEC5-127A-44CF-9708-967D115725AC}" type="presParOf" srcId="{68BA39BC-F5CB-4CFD-AF24-C93AB7F39151}" destId="{EDC2834A-3CF5-4E7E-AE9D-FC847BBCD7C9}" srcOrd="1" destOrd="0" presId="urn:microsoft.com/office/officeart/2005/8/layout/orgChart1"/>
    <dgm:cxn modelId="{69E157BA-CC1D-4EFF-B690-D893B59D5812}" type="presParOf" srcId="{EDC2834A-3CF5-4E7E-AE9D-FC847BBCD7C9}" destId="{DBFA5A54-5C94-4A2E-9A19-CE40C1876CA7}" srcOrd="0" destOrd="0" presId="urn:microsoft.com/office/officeart/2005/8/layout/orgChart1"/>
    <dgm:cxn modelId="{71595E13-DE60-4DB1-BE13-010B52350A12}" type="presParOf" srcId="{EDC2834A-3CF5-4E7E-AE9D-FC847BBCD7C9}" destId="{6A8E80F8-EBBC-422A-A07B-A81A76787DEE}" srcOrd="1" destOrd="0" presId="urn:microsoft.com/office/officeart/2005/8/layout/orgChart1"/>
    <dgm:cxn modelId="{393A804E-A44A-416C-BCDA-BE3D3B7635A6}" type="presParOf" srcId="{6A8E80F8-EBBC-422A-A07B-A81A76787DEE}" destId="{074C1DFC-7BB0-4E79-9308-FC32188C4DFE}" srcOrd="0" destOrd="0" presId="urn:microsoft.com/office/officeart/2005/8/layout/orgChart1"/>
    <dgm:cxn modelId="{7EE1B2A8-59E7-467E-BF68-A07CA02B12E2}" type="presParOf" srcId="{074C1DFC-7BB0-4E79-9308-FC32188C4DFE}" destId="{5288C517-3180-47E7-B9EF-917088EEB644}" srcOrd="0" destOrd="0" presId="urn:microsoft.com/office/officeart/2005/8/layout/orgChart1"/>
    <dgm:cxn modelId="{6B1368EB-FDC8-479C-8D2D-257DA4A70D47}" type="presParOf" srcId="{074C1DFC-7BB0-4E79-9308-FC32188C4DFE}" destId="{40924EF5-C693-45AF-AD8A-9C45C96EB319}" srcOrd="1" destOrd="0" presId="urn:microsoft.com/office/officeart/2005/8/layout/orgChart1"/>
    <dgm:cxn modelId="{960B6B7A-AD23-476D-AC75-9C451C5E1910}" type="presParOf" srcId="{6A8E80F8-EBBC-422A-A07B-A81A76787DEE}" destId="{25C8973A-D746-44AB-9D03-F0F47287BBF7}" srcOrd="1" destOrd="0" presId="urn:microsoft.com/office/officeart/2005/8/layout/orgChart1"/>
    <dgm:cxn modelId="{F17D4BC3-C479-4BC3-87E9-33153AED2446}" type="presParOf" srcId="{25C8973A-D746-44AB-9D03-F0F47287BBF7}" destId="{FE7CFD1E-E6F1-40B7-A87E-C1894E662A49}" srcOrd="0" destOrd="0" presId="urn:microsoft.com/office/officeart/2005/8/layout/orgChart1"/>
    <dgm:cxn modelId="{99931EBB-4691-4EFD-8003-F252EA24FC97}" type="presParOf" srcId="{25C8973A-D746-44AB-9D03-F0F47287BBF7}" destId="{AAF034C1-4B03-40BF-BEB1-A95E23F70345}" srcOrd="1" destOrd="0" presId="urn:microsoft.com/office/officeart/2005/8/layout/orgChart1"/>
    <dgm:cxn modelId="{C8D5759E-1AA2-4DCB-B200-78347531C805}" type="presParOf" srcId="{AAF034C1-4B03-40BF-BEB1-A95E23F70345}" destId="{3F57F1B1-9BF8-4AA9-8EB9-0716B2271AC6}" srcOrd="0" destOrd="0" presId="urn:microsoft.com/office/officeart/2005/8/layout/orgChart1"/>
    <dgm:cxn modelId="{9C8B5359-3430-4640-B4DA-EA23E216C847}" type="presParOf" srcId="{3F57F1B1-9BF8-4AA9-8EB9-0716B2271AC6}" destId="{F9EEDE4B-74DD-4D66-A364-1438084CD45F}" srcOrd="0" destOrd="0" presId="urn:microsoft.com/office/officeart/2005/8/layout/orgChart1"/>
    <dgm:cxn modelId="{A0050E96-BB7D-428C-965D-145966F5CBF6}" type="presParOf" srcId="{3F57F1B1-9BF8-4AA9-8EB9-0716B2271AC6}" destId="{98099B14-AEBE-4165-AD1E-ACBA1C2CA9BB}" srcOrd="1" destOrd="0" presId="urn:microsoft.com/office/officeart/2005/8/layout/orgChart1"/>
    <dgm:cxn modelId="{B3FAD710-98C9-47C2-B936-87779E032640}" type="presParOf" srcId="{AAF034C1-4B03-40BF-BEB1-A95E23F70345}" destId="{598C7D53-50CD-43B7-8CB1-C628C2CEDABE}" srcOrd="1" destOrd="0" presId="urn:microsoft.com/office/officeart/2005/8/layout/orgChart1"/>
    <dgm:cxn modelId="{457F6DAC-005B-4CFA-81B5-A9C04F94D2D2}" type="presParOf" srcId="{AAF034C1-4B03-40BF-BEB1-A95E23F70345}" destId="{942400BD-925C-4D4D-951C-366555BAA77E}" srcOrd="2" destOrd="0" presId="urn:microsoft.com/office/officeart/2005/8/layout/orgChart1"/>
    <dgm:cxn modelId="{DEFEB12F-D7EF-448C-B3D2-6BF43053A680}" type="presParOf" srcId="{6A8E80F8-EBBC-422A-A07B-A81A76787DEE}" destId="{A72E88F6-579C-4C6C-91D9-E837DD12F9E1}" srcOrd="2" destOrd="0" presId="urn:microsoft.com/office/officeart/2005/8/layout/orgChart1"/>
    <dgm:cxn modelId="{2B3B20B4-F659-4C01-9A8B-4B0EFEFF4DEF}" type="presParOf" srcId="{EDC2834A-3CF5-4E7E-AE9D-FC847BBCD7C9}" destId="{ED02D780-00F7-4440-9DDD-1EE2CE607E4F}" srcOrd="2" destOrd="0" presId="urn:microsoft.com/office/officeart/2005/8/layout/orgChart1"/>
    <dgm:cxn modelId="{A8656DD8-2B0A-4631-9927-C3E626E51F6D}" type="presParOf" srcId="{EDC2834A-3CF5-4E7E-AE9D-FC847BBCD7C9}" destId="{1A958BC7-B0EB-4489-816B-813CE8713FD2}" srcOrd="3" destOrd="0" presId="urn:microsoft.com/office/officeart/2005/8/layout/orgChart1"/>
    <dgm:cxn modelId="{5C92A267-9554-4E1E-9D5B-730135E5C8FF}" type="presParOf" srcId="{1A958BC7-B0EB-4489-816B-813CE8713FD2}" destId="{83202289-E8BC-4910-8EA9-DA37DB783416}" srcOrd="0" destOrd="0" presId="urn:microsoft.com/office/officeart/2005/8/layout/orgChart1"/>
    <dgm:cxn modelId="{92E4F182-802D-4513-95E9-BAD765525BCC}" type="presParOf" srcId="{83202289-E8BC-4910-8EA9-DA37DB783416}" destId="{2113AEA0-E470-41D2-9129-183E81E4FC25}" srcOrd="0" destOrd="0" presId="urn:microsoft.com/office/officeart/2005/8/layout/orgChart1"/>
    <dgm:cxn modelId="{6E7E6192-3C13-4740-BB8C-DFC00DC09A07}" type="presParOf" srcId="{83202289-E8BC-4910-8EA9-DA37DB783416}" destId="{A0FAEA63-B463-42D8-9934-918F8D0779E0}" srcOrd="1" destOrd="0" presId="urn:microsoft.com/office/officeart/2005/8/layout/orgChart1"/>
    <dgm:cxn modelId="{16E5C75D-22FC-4936-80AC-CD594AA4D9EB}" type="presParOf" srcId="{1A958BC7-B0EB-4489-816B-813CE8713FD2}" destId="{9FA7DA19-504F-4ED3-972F-E9A203766773}" srcOrd="1" destOrd="0" presId="urn:microsoft.com/office/officeart/2005/8/layout/orgChart1"/>
    <dgm:cxn modelId="{0302E8D5-5058-4CF4-AAAA-1F3FADF94B69}" type="presParOf" srcId="{9FA7DA19-504F-4ED3-972F-E9A203766773}" destId="{F4E82774-F866-4F90-9132-80C5B0A10A02}" srcOrd="0" destOrd="0" presId="urn:microsoft.com/office/officeart/2005/8/layout/orgChart1"/>
    <dgm:cxn modelId="{DD09A132-FA8E-4A15-9F41-25BCCE78C11C}" type="presParOf" srcId="{9FA7DA19-504F-4ED3-972F-E9A203766773}" destId="{DC947794-A919-413F-999B-B19628F2B21B}" srcOrd="1" destOrd="0" presId="urn:microsoft.com/office/officeart/2005/8/layout/orgChart1"/>
    <dgm:cxn modelId="{3C2FFC1F-BDCA-4A78-9D45-CC9CCAFA6FA6}" type="presParOf" srcId="{DC947794-A919-413F-999B-B19628F2B21B}" destId="{07557B1B-128E-46E2-ADEF-C838993190A2}" srcOrd="0" destOrd="0" presId="urn:microsoft.com/office/officeart/2005/8/layout/orgChart1"/>
    <dgm:cxn modelId="{B8F99A9C-5F75-48FC-8A19-7B3347BE45EE}" type="presParOf" srcId="{07557B1B-128E-46E2-ADEF-C838993190A2}" destId="{4CB49275-919F-4FD6-9882-09FEB6BD37D8}" srcOrd="0" destOrd="0" presId="urn:microsoft.com/office/officeart/2005/8/layout/orgChart1"/>
    <dgm:cxn modelId="{8D1613D6-955C-43CD-931D-D846098C5F28}" type="presParOf" srcId="{07557B1B-128E-46E2-ADEF-C838993190A2}" destId="{4F54C8F2-1AA7-407E-BB08-B760D12A846B}" srcOrd="1" destOrd="0" presId="urn:microsoft.com/office/officeart/2005/8/layout/orgChart1"/>
    <dgm:cxn modelId="{5EAD1239-F842-4B58-933D-83C6F379BC02}" type="presParOf" srcId="{DC947794-A919-413F-999B-B19628F2B21B}" destId="{6A805B84-C0DE-4E08-B006-EA622DAC2567}" srcOrd="1" destOrd="0" presId="urn:microsoft.com/office/officeart/2005/8/layout/orgChart1"/>
    <dgm:cxn modelId="{ACE07D84-61D5-4D27-943B-D2A1944D9D00}" type="presParOf" srcId="{DC947794-A919-413F-999B-B19628F2B21B}" destId="{A157E131-901F-4A5C-857D-1830F0E2D809}" srcOrd="2" destOrd="0" presId="urn:microsoft.com/office/officeart/2005/8/layout/orgChart1"/>
    <dgm:cxn modelId="{807CEFA7-BA1D-42AC-BF45-6DCC63445D40}" type="presParOf" srcId="{1A958BC7-B0EB-4489-816B-813CE8713FD2}" destId="{DE36280D-3CE1-46B5-8730-D92CDC82EEB4}" srcOrd="2" destOrd="0" presId="urn:microsoft.com/office/officeart/2005/8/layout/orgChart1"/>
    <dgm:cxn modelId="{81F84F84-AD51-4784-A5DA-A7D538CD8C58}" type="presParOf" srcId="{68BA39BC-F5CB-4CFD-AF24-C93AB7F39151}" destId="{E2F30DEE-04FD-49B9-979C-EAF6C4D76C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8E05-A491-43F9-9834-83E6A54D0F0A}" type="datetimeFigureOut">
              <a:rPr lang="es-CO" smtClean="0"/>
              <a:t>22/08/2014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98765-5BD8-4C72-80E3-E4D2D45CB1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871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1E125D-4E72-48C0-B45C-D88D6C9D300D}" type="slidenum">
              <a:rPr lang="es-ES">
                <a:solidFill>
                  <a:srgbClr val="000000"/>
                </a:solidFill>
              </a:rPr>
              <a:pPr eaLnBrk="1" hangingPunct="1"/>
              <a:t>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3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2B0AA3-D188-4628-9464-F288B0B80141}" type="slidenum">
              <a:rPr lang="es-ES">
                <a:solidFill>
                  <a:srgbClr val="000000"/>
                </a:solidFill>
              </a:rPr>
              <a:pPr eaLnBrk="1" hangingPunct="1"/>
              <a:t>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8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400DAB-ED25-48B6-A2E0-A4ECF8A9104A}" type="slidenum">
              <a:rPr lang="es-ES">
                <a:solidFill>
                  <a:srgbClr val="000000"/>
                </a:solidFill>
              </a:rPr>
              <a:pPr eaLnBrk="1" hangingPunct="1"/>
              <a:t>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4BD37-2040-4B3C-B143-BB98AC7A62A9}" type="slidenum">
              <a:rPr lang="es-ES">
                <a:solidFill>
                  <a:srgbClr val="000000"/>
                </a:solidFill>
              </a:rPr>
              <a:pPr eaLnBrk="1" hangingPunct="1"/>
              <a:t>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9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6B95BD-F2E5-45CD-B9FF-585E29FD6881}" type="slidenum">
              <a:rPr lang="es-ES">
                <a:solidFill>
                  <a:srgbClr val="000000"/>
                </a:solidFill>
              </a:rPr>
              <a:pPr eaLnBrk="1" hangingPunct="1"/>
              <a:t>10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6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6CC3E3-0496-4A12-9115-AD4681A01E21}" type="slidenum">
              <a:rPr lang="es-ES">
                <a:solidFill>
                  <a:srgbClr val="000000"/>
                </a:solidFill>
              </a:rPr>
              <a:pPr eaLnBrk="1" hangingPunct="1"/>
              <a:t>11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4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67EA8F-95A9-4F63-9E7C-963BC19E5CAE}" type="slidenum">
              <a:rPr lang="es-ES">
                <a:solidFill>
                  <a:srgbClr val="000000"/>
                </a:solidFill>
              </a:rPr>
              <a:pPr eaLnBrk="1" hangingPunct="1"/>
              <a:t>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4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15946B-4DD3-4438-9312-8AA1067FF484}" type="slidenum">
              <a:rPr lang="es-ES">
                <a:solidFill>
                  <a:srgbClr val="000000"/>
                </a:solidFill>
              </a:rPr>
              <a:pPr eaLnBrk="1" hangingPunct="1"/>
              <a:t>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3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DE41-4A3C-4F4B-84AE-2437D8DF17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CBE6A-7742-4F98-B65B-CAEBBE3301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1282-BE19-4A56-9F56-5F55F07E5A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6049-4B8C-4F3D-B647-5D5BEB45592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31B2-1328-4551-9959-9C876F786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F7097-8EF0-4866-84BF-21B5B3A449D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ACF6-073F-43D7-A09C-E4B9D6E73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E4F06-D0D1-444F-BC44-BB0BF61FE1B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82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54BD-61F4-4C0D-9B02-DA10FF4B1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6D5A6-6BAC-4EA0-956A-02297DF407B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5795-4CD3-406D-B76C-966037533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4BDC-4456-411A-8A7C-627862BFA1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0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3733-F53A-4BAB-9D36-4CD4C9E4D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8F697-E91A-4463-9C37-0F6E8A9C46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1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E96D-D2DB-44F7-AA9D-0DE8438620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364F-2415-4447-AD81-440B9A2EE3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8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F14F-B7C2-47F6-AEE8-61DCFA1584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11C8-EA06-4399-892A-0B8FD9A207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15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CA8A-B02D-4D17-B2A4-AF18D44B26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1AF8-1B13-491A-A48B-CFBEBD7FE4D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94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5189-54A6-4D15-9290-9CEAAD2B6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2EB6-7706-48D6-94C7-262BA5548F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6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B198-CEC8-46FF-B2C7-464D463EB7D2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15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37C64-448A-4711-88EE-9526907F3B77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AE000-B01D-41F7-9D1D-A5377D5FF81C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7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2E445-7476-48B8-871D-21D3A54AFEAD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09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C92ED-ADB4-4BD3-9C82-00F038B0B538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45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1B27E-0EFE-493B-A284-21C08FAD8897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84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3A8AC-0272-48CF-A8E5-893D91A84CBD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74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C958E-A0AA-4941-B2B2-C7ABEB964D86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6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F395B-57E9-4E20-A291-9EF259A5D773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52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06D73-7A9B-4604-ADC6-5F57CAF0A9F8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94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30B98-C88D-4885-A1A9-BBC8131CA618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70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DAA74-D574-4367-B2F9-BBF4D2D01A47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8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EEB16-6FBC-43E1-99F5-BAEA6E783A4B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42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9C12D-12DC-451D-81A3-AAAC27403EA9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47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B5E98-5E53-496A-B668-9F76F6B2EFE5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17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64C83-452C-4314-8D87-A98FFA8276C4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85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8DBBC-17FE-4F62-99A8-5481C3B56F11}" type="slidenum">
              <a:rPr lang="es-ES" altLang="en-US">
                <a:solidFill>
                  <a:srgbClr val="000000"/>
                </a:solidFill>
              </a:rPr>
              <a:pPr/>
              <a:t>‹Nº›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E32E5E96-CD6C-422D-B1CB-4F5674801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8/22/2014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694110D-0645-4462-84E5-C6BE3469A92A}" type="slidenum">
              <a:rPr 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1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B5F6368-7794-48F9-BF08-48DCCD1551A4}" type="slidenum">
              <a:rPr lang="es-E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72039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3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ured.cu/index.php/Pecti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lib.com/soluto/show/es/es_wiki_10/3006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0603" y="2534787"/>
            <a:ext cx="6746489" cy="1096899"/>
          </a:xfrm>
        </p:spPr>
        <p:txBody>
          <a:bodyPr>
            <a:noAutofit/>
          </a:bodyPr>
          <a:lstStyle/>
          <a:p>
            <a:r>
              <a:rPr lang="es-CO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Materia: mezclas </a:t>
            </a:r>
            <a:endParaRPr lang="es-CO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3" y="23411"/>
            <a:ext cx="2103021" cy="2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raindr_1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1417638"/>
          </a:xfrm>
          <a:noFill/>
        </p:spPr>
      </p:pic>
      <p:pic>
        <p:nvPicPr>
          <p:cNvPr id="6148" name="Picture 3" descr="COL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3203576"/>
            <a:ext cx="1143000" cy="981075"/>
          </a:xfrm>
          <a:noFill/>
        </p:spPr>
      </p:pic>
      <p:pic>
        <p:nvPicPr>
          <p:cNvPr id="6149" name="Picture 4" descr="HIER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75028">
            <a:off x="3486150" y="3221039"/>
            <a:ext cx="1371600" cy="1335087"/>
          </a:xfrm>
          <a:noFill/>
        </p:spPr>
      </p:pic>
      <p:pic>
        <p:nvPicPr>
          <p:cNvPr id="6150" name="Picture 5" descr="NARANJ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4945064"/>
            <a:ext cx="2095500" cy="1608137"/>
          </a:xfrm>
          <a:noFill/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828800" y="16764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ductibilidad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905000" y="34290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dureza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981200" y="50292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densidad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6629400" y="35052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solubilidad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7315200" y="5181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color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352800" y="609601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b="1">
                <a:solidFill>
                  <a:srgbClr val="000000"/>
                </a:solidFill>
              </a:rPr>
              <a:t>PROPIEDADES ESPECIFICAS</a:t>
            </a:r>
            <a:r>
              <a:rPr lang="es-ES">
                <a:solidFill>
                  <a:srgbClr val="000000"/>
                </a:solidFill>
              </a:rPr>
              <a:t> CONTINUACIÓN….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2514600" y="6019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362200" y="59436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Sabor</a:t>
            </a:r>
          </a:p>
        </p:txBody>
      </p:sp>
      <p:pic>
        <p:nvPicPr>
          <p:cNvPr id="6159" name="Picture 14" descr="alumin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1600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7086600" y="18288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textura</a:t>
            </a:r>
          </a:p>
        </p:txBody>
      </p:sp>
      <p:pic>
        <p:nvPicPr>
          <p:cNvPr id="6161" name="Picture 16" descr="PE02000_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1" y="4727576"/>
            <a:ext cx="1101725" cy="1249363"/>
          </a:xfrm>
          <a:noFill/>
        </p:spPr>
      </p:pic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8382000" y="1752600"/>
          <a:ext cx="1257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Imagen de mapa de bits" r:id="rId10" imgW="952633" imgH="914286" progId="Paint.Picture">
                  <p:embed/>
                </p:oleObj>
              </mc:Choice>
              <mc:Fallback>
                <p:oleObj name="Imagen de mapa de bits" r:id="rId10" imgW="952633" imgH="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752600"/>
                        <a:ext cx="12573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3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raindr_1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1417638"/>
          </a:xfr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381000"/>
            <a:ext cx="9144000" cy="106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sz="2600"/>
              <a:t>1.-PROPIEDADES GENERALES O EXTENSIVAS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sz="260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5214" y="2298701"/>
            <a:ext cx="1552575" cy="790575"/>
          </a:xfr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1"/>
            <a:ext cx="12192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1447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12954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114800" y="23622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masa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0" y="38100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volumen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33800" y="52578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longitud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915400" y="28956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inercia</a:t>
            </a:r>
          </a:p>
        </p:txBody>
      </p:sp>
      <p:pic>
        <p:nvPicPr>
          <p:cNvPr id="20492" name="Picture 12" descr="j029524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3839" y="3962401"/>
            <a:ext cx="1654175" cy="2447925"/>
          </a:xfrm>
          <a:noFill/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458200" y="48006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divisibilidad</a:t>
            </a:r>
          </a:p>
        </p:txBody>
      </p:sp>
    </p:spTree>
    <p:extLst>
      <p:ext uri="{BB962C8B-B14F-4D97-AF65-F5344CB8AC3E}">
        <p14:creationId xmlns:p14="http://schemas.microsoft.com/office/powerpoint/2010/main" val="19901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raindr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1447800"/>
          </a:xfr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PROPIEDADES QUÍMICAS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33600" y="1524000"/>
            <a:ext cx="74676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Son aquellas que se observan cuando la materia experimenta un cambio en su composición. Ejemplo: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0" y="2438400"/>
            <a:ext cx="9144000" cy="44196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s-ES" sz="3000">
                <a:solidFill>
                  <a:srgbClr val="000000"/>
                </a:solidFill>
              </a:rPr>
              <a:t>C</a:t>
            </a:r>
            <a:r>
              <a:rPr lang="es-ES" sz="3000" baseline="-25000">
                <a:solidFill>
                  <a:srgbClr val="000000"/>
                </a:solidFill>
              </a:rPr>
              <a:t>(s) </a:t>
            </a:r>
            <a:r>
              <a:rPr lang="es-ES" sz="3000">
                <a:solidFill>
                  <a:srgbClr val="000000"/>
                </a:solidFill>
              </a:rPr>
              <a:t>   +   O</a:t>
            </a:r>
            <a:r>
              <a:rPr lang="es-ES" sz="3000" baseline="-25000">
                <a:solidFill>
                  <a:srgbClr val="000000"/>
                </a:solidFill>
              </a:rPr>
              <a:t>2(g)</a:t>
            </a:r>
            <a:r>
              <a:rPr lang="es-ES" sz="3000">
                <a:solidFill>
                  <a:srgbClr val="000000"/>
                </a:solidFill>
              </a:rPr>
              <a:t> →   CO</a:t>
            </a:r>
            <a:r>
              <a:rPr lang="es-ES" sz="3000" baseline="-25000">
                <a:solidFill>
                  <a:srgbClr val="000000"/>
                </a:solidFill>
              </a:rPr>
              <a:t>2 (g)</a:t>
            </a:r>
            <a:r>
              <a:rPr lang="es-ES" sz="3000">
                <a:solidFill>
                  <a:srgbClr val="000000"/>
                </a:solidFill>
              </a:rPr>
              <a:t>    +  H</a:t>
            </a:r>
            <a:r>
              <a:rPr lang="es-ES" sz="3000" baseline="-25000">
                <a:solidFill>
                  <a:srgbClr val="000000"/>
                </a:solidFill>
              </a:rPr>
              <a:t>2</a:t>
            </a:r>
            <a:r>
              <a:rPr lang="es-ES" sz="3000">
                <a:solidFill>
                  <a:srgbClr val="000000"/>
                </a:solidFill>
              </a:rPr>
              <a:t>O</a:t>
            </a:r>
            <a:r>
              <a:rPr lang="es-ES" sz="3000" baseline="-25000">
                <a:solidFill>
                  <a:srgbClr val="000000"/>
                </a:solidFill>
              </a:rPr>
              <a:t>(L)</a:t>
            </a:r>
            <a:r>
              <a:rPr lang="es-ES" sz="2200">
                <a:solidFill>
                  <a:srgbClr val="000000"/>
                </a:solidFill>
              </a:rPr>
              <a:t>   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es-ES" sz="2200">
                <a:solidFill>
                  <a:srgbClr val="000000"/>
                </a:solidFill>
              </a:rPr>
              <a:t>Carbono   +   Oxígeno →  Bióxido de carbono   +  Agua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es-ES" sz="2600">
              <a:solidFill>
                <a:srgbClr val="000000"/>
              </a:solidFill>
            </a:endParaRP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52171" r="30061" b="24196"/>
          <a:stretch>
            <a:fillRect/>
          </a:stretch>
        </p:blipFill>
        <p:spPr>
          <a:xfrm>
            <a:off x="4038600" y="3429001"/>
            <a:ext cx="4038600" cy="3046413"/>
          </a:xfrm>
          <a:noFill/>
        </p:spPr>
      </p:pic>
    </p:spTree>
    <p:extLst>
      <p:ext uri="{BB962C8B-B14F-4D97-AF65-F5344CB8AC3E}">
        <p14:creationId xmlns:p14="http://schemas.microsoft.com/office/powerpoint/2010/main" val="38695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PROPIEDADES QUIMICAS</a:t>
            </a:r>
            <a:endParaRPr lang="es-E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600"/>
              <a:t>Combustión,</a:t>
            </a:r>
          </a:p>
          <a:p>
            <a:pPr eaLnBrk="1" hangingPunct="1"/>
            <a:r>
              <a:rPr lang="es-MX" sz="2600"/>
              <a:t>Digestión,</a:t>
            </a:r>
          </a:p>
          <a:p>
            <a:pPr eaLnBrk="1" hangingPunct="1"/>
            <a:r>
              <a:rPr lang="es-MX" sz="2600"/>
              <a:t>Corrosión, </a:t>
            </a:r>
          </a:p>
          <a:p>
            <a:pPr eaLnBrk="1" hangingPunct="1"/>
            <a:r>
              <a:rPr lang="es-MX" sz="2600"/>
              <a:t>combinación, </a:t>
            </a:r>
          </a:p>
          <a:p>
            <a:pPr eaLnBrk="1" hangingPunct="1"/>
            <a:r>
              <a:rPr lang="es-MX" sz="2600"/>
              <a:t>reacción, </a:t>
            </a:r>
          </a:p>
          <a:p>
            <a:pPr eaLnBrk="1" hangingPunct="1"/>
            <a:r>
              <a:rPr lang="es-MX" sz="2600"/>
              <a:t>oxidación, </a:t>
            </a:r>
          </a:p>
          <a:p>
            <a:pPr eaLnBrk="1" hangingPunct="1"/>
            <a:r>
              <a:rPr lang="es-MX" sz="2600"/>
              <a:t>reducción.</a:t>
            </a:r>
          </a:p>
          <a:p>
            <a:pPr eaLnBrk="1" hangingPunct="1"/>
            <a:endParaRPr lang="es-ES" sz="2600"/>
          </a:p>
        </p:txBody>
      </p:sp>
    </p:spTree>
    <p:extLst>
      <p:ext uri="{BB962C8B-B14F-4D97-AF65-F5344CB8AC3E}">
        <p14:creationId xmlns:p14="http://schemas.microsoft.com/office/powerpoint/2010/main" val="33066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900239" y="115889"/>
            <a:ext cx="8516937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A50021"/>
                </a:solidFill>
              </a:rPr>
              <a:t>ACTIVIDAD: </a:t>
            </a:r>
            <a:r>
              <a:rPr lang="es-MX" sz="1600" dirty="0">
                <a:solidFill>
                  <a:srgbClr val="008000"/>
                </a:solidFill>
              </a:rPr>
              <a:t>Indica si los siguientes procesos te parecen cambios físicos o cambios químicos, es decir, sugiere si se forma en ellos, o no, una nueva sustancia y si desaparecen las sustancias originales.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MX" sz="1600" dirty="0">
              <a:solidFill>
                <a:srgbClr val="008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Deformaciones de un plástico moldeable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Ennegrecimiento de un cristal líquido por el paso de la corriente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Mantequilla que se enrancia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Incandescencia del alambre de tungsteno de un foco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Hidratación de una sal anhidra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Imanación de un pedazo de hierro por el contacto con un imán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Calentamiento del agua para bañarse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Horneado de un pastel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Corrosión de la varilla en un edificio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Preparación de un té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Cocción de un huevo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Luxación de un hueso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Floración de una planta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Combustión del alcohol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Un golpe de raqueta sobre una pelota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Refinación de la gasolina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Secado de una pintura aplicada sobre la pared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Verter agua de una jarra sobre un vaso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 err="1">
                <a:solidFill>
                  <a:srgbClr val="008000"/>
                </a:solidFill>
              </a:rPr>
              <a:t>Combustion</a:t>
            </a:r>
            <a:r>
              <a:rPr lang="es-MX" sz="1600" dirty="0">
                <a:solidFill>
                  <a:srgbClr val="008000"/>
                </a:solidFill>
              </a:rPr>
              <a:t> de una vela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Engrapado de una hoja de papel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Quitar una mancha con un liquido orgánico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600" dirty="0">
                <a:solidFill>
                  <a:srgbClr val="008000"/>
                </a:solidFill>
              </a:rPr>
              <a:t>Sufrir una quemadura de </a:t>
            </a:r>
            <a:r>
              <a:rPr lang="es-MX" sz="1600" dirty="0" err="1">
                <a:solidFill>
                  <a:srgbClr val="008000"/>
                </a:solidFill>
              </a:rPr>
              <a:t>lapiel</a:t>
            </a:r>
            <a:r>
              <a:rPr lang="es-MX" sz="1600" dirty="0">
                <a:solidFill>
                  <a:srgbClr val="008000"/>
                </a:solidFill>
              </a:rPr>
              <a:t> al asolearse.</a:t>
            </a:r>
          </a:p>
        </p:txBody>
      </p:sp>
    </p:spTree>
    <p:extLst>
      <p:ext uri="{BB962C8B-B14F-4D97-AF65-F5344CB8AC3E}">
        <p14:creationId xmlns:p14="http://schemas.microsoft.com/office/powerpoint/2010/main" val="28743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55775" y="327025"/>
            <a:ext cx="8769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000" b="1">
                <a:solidFill>
                  <a:srgbClr val="A50021"/>
                </a:solidFill>
              </a:rPr>
              <a:t>TAREA </a:t>
            </a:r>
            <a:r>
              <a:rPr lang="es-MX">
                <a:solidFill>
                  <a:srgbClr val="A50021"/>
                </a:solidFill>
              </a:rPr>
              <a:t>(añadir el razonamiento de tus respuestas en los casos donde se requiera)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43114" y="784226"/>
            <a:ext cx="83534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>
                <a:solidFill>
                  <a:srgbClr val="008000"/>
                </a:solidFill>
              </a:rPr>
              <a:t>Sugiere un método para separar los componentes de las siguientes mezclas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mezcla de gis pulverizado y sal de mesa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Disolución de azúcar en agua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Disolución de sal en una mezcla de alcohol y agua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Aceite esencial a partir de cortezas de limón.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070101" y="2276475"/>
            <a:ext cx="50069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s-MX">
                <a:solidFill>
                  <a:srgbClr val="008000"/>
                </a:solidFill>
              </a:rPr>
              <a:t>Busca las propiedades de las sustancias: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Densidad del osmio sólido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Temperatura de fusión del benceno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Temperatura de sublimación del CO2 sólido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Capacidad calorífica del aluminio sólido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Tensión superficial del agua líquida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rgbClr val="008000"/>
                </a:solidFill>
              </a:rPr>
              <a:t>Solubilidad del carbonato de sodio en agua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063750" y="4349750"/>
            <a:ext cx="74422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s-MX">
                <a:solidFill>
                  <a:srgbClr val="008000"/>
                </a:solidFill>
              </a:rPr>
              <a:t>Da un ejemplo de sustancia, de mezcla homogénea y heterogénea.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s-MX">
                <a:solidFill>
                  <a:srgbClr val="008000"/>
                </a:solidFill>
              </a:rPr>
              <a:t>Clasifica las siguientes propiedades como físicas o químicas: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s-MX">
                <a:solidFill>
                  <a:srgbClr val="008000"/>
                </a:solidFill>
              </a:rPr>
              <a:t>Inflamabilidad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s-MX">
                <a:solidFill>
                  <a:srgbClr val="008000"/>
                </a:solidFill>
              </a:rPr>
              <a:t>Densidad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s-MX">
                <a:solidFill>
                  <a:srgbClr val="008000"/>
                </a:solidFill>
              </a:rPr>
              <a:t>Volatilidad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s-MX">
                <a:solidFill>
                  <a:srgbClr val="008000"/>
                </a:solidFill>
              </a:rPr>
              <a:t>Tendencia a la corrosión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s-MX">
                <a:solidFill>
                  <a:srgbClr val="008000"/>
                </a:solidFill>
              </a:rPr>
              <a:t>Temperatura de rocío</a:t>
            </a:r>
          </a:p>
        </p:txBody>
      </p:sp>
    </p:spTree>
    <p:extLst>
      <p:ext uri="{BB962C8B-B14F-4D97-AF65-F5344CB8AC3E}">
        <p14:creationId xmlns:p14="http://schemas.microsoft.com/office/powerpoint/2010/main" val="17933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31951" y="188913"/>
            <a:ext cx="8856663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>
                <a:solidFill>
                  <a:srgbClr val="008000"/>
                </a:solidFill>
              </a:rPr>
              <a:t>5.  Indique si cada una de las afirmaciones siguientes describe una propiedad física o una química: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El oxígeno gaseoso permite la combustión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Los fertilizantes ayudan a incrementar la producción agrícola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El agua hierve a menos de 100°C en la cima de una montaña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El plomo es más denso que el aluminio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El Uranio es un elemento radiactivo</a:t>
            </a:r>
          </a:p>
          <a:p>
            <a:pPr marL="0" indent="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srgbClr val="008000"/>
              </a:solidFill>
            </a:endParaRPr>
          </a:p>
          <a:p>
            <a:pPr marL="0" indent="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>
                <a:solidFill>
                  <a:srgbClr val="008000"/>
                </a:solidFill>
              </a:rPr>
              <a:t>6. Señale si cada una de las afirmaciones siguientes describe un cambio físico o un cambio químico:</a:t>
            </a:r>
          </a:p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El helio gaseoso contenido en el interior de un globo tiende a escapar después de unas cuantas horas</a:t>
            </a:r>
          </a:p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Un rayo de luz tiende a atenuarse y finalmente desaparecer</a:t>
            </a:r>
          </a:p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El jugo de naranja congelado se reconstituye al añadirle agua</a:t>
            </a:r>
          </a:p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El crecimiento de las plantas depende de la energía solar en un proceso llamado fotosíntesis</a:t>
            </a:r>
          </a:p>
          <a:p>
            <a:pPr marL="285750" indent="-28575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MX" dirty="0">
                <a:solidFill>
                  <a:srgbClr val="008000"/>
                </a:solidFill>
              </a:rPr>
              <a:t>Una cucharada de sal de mesa se disuelve en un plato de sopa.</a:t>
            </a:r>
          </a:p>
          <a:p>
            <a:pPr marL="0" indent="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srgbClr val="008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7"/>
              <a:defRPr/>
            </a:pPr>
            <a:r>
              <a:rPr lang="es-MX" dirty="0">
                <a:solidFill>
                  <a:srgbClr val="008000"/>
                </a:solidFill>
              </a:rPr>
              <a:t>Clasificar cada una de las sustancias siguientes como elemento, compuesto, mezcla homogénea o heterogénea: </a:t>
            </a:r>
          </a:p>
          <a:p>
            <a:pPr marL="0" indent="0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>
                <a:solidFill>
                  <a:srgbClr val="008000"/>
                </a:solidFill>
              </a:rPr>
              <a:t>a) hidrógeno, b)agua, c) oro, d) azúcar, e) agua salada, f) helio gaseoso, g) cloruro de sodio, h)una botella de refresco, i) una malteada, j) aire en una botella, k) concreto</a:t>
            </a:r>
          </a:p>
        </p:txBody>
      </p:sp>
    </p:spTree>
    <p:extLst>
      <p:ext uri="{BB962C8B-B14F-4D97-AF65-F5344CB8AC3E}">
        <p14:creationId xmlns:p14="http://schemas.microsoft.com/office/powerpoint/2010/main" val="35004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4683" y="2534787"/>
            <a:ext cx="9166302" cy="1925701"/>
          </a:xfrm>
        </p:spPr>
        <p:txBody>
          <a:bodyPr>
            <a:noAutofit/>
          </a:bodyPr>
          <a:lstStyle/>
          <a:p>
            <a:r>
              <a:rPr lang="es-CO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Materia: Estructura atómica  </a:t>
            </a:r>
            <a:endParaRPr lang="es-CO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3" y="23411"/>
            <a:ext cx="2103021" cy="2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" y="11288"/>
            <a:ext cx="11274008" cy="6846712"/>
          </a:xfrm>
          <a:prstGeom prst="rect">
            <a:avLst/>
          </a:prstGeom>
        </p:spPr>
      </p:pic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65" y="0"/>
            <a:ext cx="110603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915" y="337477"/>
            <a:ext cx="7766936" cy="1096899"/>
          </a:xfrm>
        </p:spPr>
        <p:txBody>
          <a:bodyPr>
            <a:normAutofit/>
          </a:bodyPr>
          <a:lstStyle/>
          <a:p>
            <a:r>
              <a:rPr lang="es-CO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Mezcla Heterogénea: Coloide</a:t>
            </a:r>
            <a:endParaRPr lang="es-CO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3" y="23411"/>
            <a:ext cx="2103021" cy="2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35298" y="1338146"/>
            <a:ext cx="516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Mezclas formadas por partículas muy pequeñas imposibles de ver a simple vista, la imagen muestra la sangre sustancia coloidal.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54683" y="2943922"/>
            <a:ext cx="8233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Importancia </a:t>
            </a:r>
            <a:endParaRPr lang="es-CO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i="1" dirty="0"/>
              <a:t>Todos los tejidos vivos son coloidales, ejemplo: la sangre.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i="1" dirty="0"/>
              <a:t>Muchos de los alimentos también son coloides: el queso, la mantequilla, las sopas claras, las jaleas, la mayonesa, la nata batida, la leche.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i="1" dirty="0"/>
              <a:t>En los vegetales y las frutas también están presentes: La </a:t>
            </a:r>
            <a:r>
              <a:rPr lang="es-CO" i="1" dirty="0">
                <a:hlinkClick r:id="rId3" tooltip="Pectina"/>
              </a:rPr>
              <a:t>pectina</a:t>
            </a:r>
            <a:r>
              <a:rPr lang="es-CO" i="1" dirty="0"/>
              <a:t>, sustancia de grandes beneficios para el organismo humano.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i="1" dirty="0"/>
              <a:t>Muchos de los productos que se utilizan en la actualidad también son coloides: los cauchos, los plásticos, las pinturas, las lacas y los barnices entre otros.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i="1" dirty="0"/>
              <a:t>Poseen gran aplicación en la industria y en la medicina. </a:t>
            </a:r>
          </a:p>
        </p:txBody>
      </p:sp>
    </p:spTree>
    <p:extLst>
      <p:ext uri="{BB962C8B-B14F-4D97-AF65-F5344CB8AC3E}">
        <p14:creationId xmlns:p14="http://schemas.microsoft.com/office/powerpoint/2010/main" val="39712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4683" y="2534787"/>
            <a:ext cx="9166302" cy="1925701"/>
          </a:xfrm>
        </p:spPr>
        <p:txBody>
          <a:bodyPr>
            <a:noAutofit/>
          </a:bodyPr>
          <a:lstStyle/>
          <a:p>
            <a:r>
              <a:rPr lang="es-CO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Materia: Estructura atómica  </a:t>
            </a:r>
            <a:endParaRPr lang="es-CO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3" y="23411"/>
            <a:ext cx="2103021" cy="2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6193" y="1024813"/>
            <a:ext cx="7766936" cy="1096899"/>
          </a:xfrm>
        </p:spPr>
        <p:txBody>
          <a:bodyPr>
            <a:normAutofit/>
          </a:bodyPr>
          <a:lstStyle/>
          <a:p>
            <a:r>
              <a:rPr lang="es-CO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Mezcla Heterogénea: Coloide</a:t>
            </a:r>
            <a:endParaRPr lang="es-CO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57" y="68503"/>
            <a:ext cx="1671743" cy="19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MQERQUExQWFRUWFBUUFhcXFRgXGRkWFRgdGBYYGhkaJyYeFxkjGhsXHy8gJScpLCwsGB4xNTAqNSYsLCkBCQoKDgwOGg8PGjAkHyQtLywsLCwvMywpLC8pLDYsKSwsKSw0LCopLCwsKS0sLCwpLCwsLCwsLCwsLCwsLCwsLP/AABEIAJ4BPwMBIgACEQEDEQH/xAAbAAACAwEBAQAAAAAAAAAAAAAABQMEBgIBB//EAE0QAAIBAgMDBQ0ECAUDAgcAAAECAwQRABIhBQYTIjFTk9MUFRYjMkFRUlSSlNHSBxdhsyQzNDVCcXSBQ3ODkbQlYmNyoUSCpLGywcP/xAAbAQADAQEBAQEAAAAAAAAAAAAAAQIDBAUHBv/EADURAAIBAgUCAwcCBgMBAAAAAAABAgMREiExUZETQWGh8AQUIjJScdGBsSNCU2JywUPh8QX/2gAMAwEAAhEDEQA/AL2y9l0MWz4J56eGwp4WdzThzqguzZVJ5+c4ZU+w6B72pYRawOelEfPzaOov/bFNdmPU7GjhjyhpKSFAWJAF4110BP8Aa2O9v7tPPTrFHkXkzBs7yPZpYyAVJBzAMedhe3k5Tj5rOpim1Ko08UlrkktMuV6z9xRyVorQY+C1F7LT9TH8seDdeitfuWnt6eDH8sK63daaQS5ZFQywZGOYv4zKigi6hlBykNZrEHyQdcXanYDNRvAmWNmOa2d3UnOHZSzAHI1iDydAx0Pnwc5K38Z5tX1y8df28irf2kVNs3ZshslPATmkT9mAs0Vs4JK2Frjn5/NfFzwYovZqbqY/lhJ4GyF7nhZS9azKrOpC1QQKqkL5spudOcaHFOs3bmedIjlzdysONkICnutJVsyoFMoQHzJc3Onn3spNYaz8c9NfwZ3aV3A0/gxRey0/Ux+fm82Abr0XstP1Mfywlqtz5GiqFujSSS5lkaSQXQ1CzBWXKQrLbKCL+bm1xbrt2GzyGARorxOmQlst2TKtgoDRak3KOAR/DfUZYn/Wfq3j3v5Zmls/lGC7r0RtalpyP8mP5YU02ztnxU9MZqeAGVIVDGnDAu6rbMwUhSSediMM92tkvTLKrleXUPKuU6AOF0tlUDUHmFtb4qybKNVQRQ2GV6ZAWLEFG4amNlABuQwB5xzefCjVkpOMqjcbrNPtZhhT7ZnSbK2c0zQimgMiKHZe5lsFbmJbLl1sfP5j6MdV2xtnwJxJKenVLgX4CN5RAHkqTa5GvNrhfV7rVMhnPEjDS0sMOfM1zJGxdyyhRZHLFdDcD082Odo7mvILJw1DRhMrO8nDbj8ZnQlbtm1BHJtlXzc2qlHEr1nbK+fgr/7tl2+14d7O0PsNot36Fr2pqfRyhvAg5SmxAuov/MaHzY8rdg0EMbSSU1OqKCzHgIbAak2CknTXQYUzbnTNxuVH4xqzKLtaPul0ZJV5P61Mp005xZhrhjvLu+9SFylDaGohIkvYNMqqsosDylykebRzqPPGL44rrOzvfN5W/JVsn8JJT7CoJL5aanNiB+zoPKUMLEqM2hHNfzjnBxMN2KI//C0/Ux/LCd90ZbykMgJkR0IJsMsCQtnQoVcHITl59RZlOuKFNuzLO1UUPAvLXoGKurPxzHkJFheMZSbgm+Y2/G0r5qu7frl5kp6XgacbsUXstP1MfywHdiitfuWmt6eDH/L0enC+LdbxsDNHHkRZ86GR5OXK0bKVzKLgNHe2libjUaxR7qSqqi6OqSMwic3VlaFo+U+S7ZWN1zKxAuCx0IyxP+s/V8tfBeGepS/xGw3Xor/stP1MfyxU2TuzSNCpNNATd9TDGTo7Aeb0Y52FuyYJy8hSS0NNGjm+fPDG8buQRoWDkeUTbnw02L+oX+b/AP5tiKlacU1Go3pnd7PxKjFN5xsQeCtH7LT9TH8sUEotms0qingLxFRIgpeWubyTkyZiD6QCPxxo8JK3d8zSJNcRTRyaMjFs8JYFo5AQNCL6a5TYg8+Jo15NvHOS/X15aa56DnBJZJE3gxRey0+nP4mPS/NfTTEdTsCgjRnampwqKXY8BDZV1JsFJNrHCnaG50sgmAdLulYoYlrv3SylOJZdBFaw8rmFsuIk3LlzynxKLIK0cktcCpSMILZACFKEkX8+mOmLVruu/P8APch/4etx5Du7QuqstNTEMAQeDHqCL+j0Y7G69F7LT9TH8sJYNy3BjzcJlE6O6XOXItL3OwAy6lzyyDYea558M9ibBaCaV2sxZ5Cjh3vw5GDBGQjLdbBQ1zoBza4zqTcU3Gs36+/rsEVfWBY8FaP2Wn6mP5YqVm7NIJIAKaAAyMD4mPUcGQ2OmuoB/sMP8U679ZT/AOa35EuOen7RWv8AO9H3expKEbaFfwVo/ZafqY/lg8FaP2Wn6mP5YaYMZ+81vrfLKwR2FfgrR+y0/Ux/LFOs2Zs6J0jemhzuGKKtJnzZdWtkQ8w1ONBhFt3Ysk9RTyKEKQiXMDK8bEyKALFVbQWvrz3tbG1GvOUrTm0rPv4Za+JE4pLJLg6h2HQPYClg1QSa0yjknmvdRY/9p1HoxN4MUXstP1Mfn5vNhHtHZc9VPOABG5pYULWcRs6TmUoHsCylLKSB5zp5sG0Ny3eRGRYlVUiWzSO5BWqFQ1mKXIIBUc3lWsBjqzyvWa/W/b7rfyM33tG488GaL2am6mP5Ygpdi7PlzZKenOSRom8Qgs6866qLnUc2M3PutKTHT2QMaarXiAOUj4lSkseVsos6rmsvJ8k6jDCo3Pmfj8qPxr1hUEsQndPDySjk/rUyHQW8rRhimra13nfhPXXuHfKI88FaP2Wn6mP5YPBWj9lp+pj+WGUa2AF72AFzzm3nOOsed7zW+t8s2wR2FfgrR+y0/Ux/LGc+0PYFNFs6d46eFGHDsyxIpF5UBsQLjQkY2+Mv9pn7sqP9L85Mdn/z/aKr9qpJyfzR7vczrQj05ZdmaHdHdwPQUjcaYZqaA2BSwvGpsLre2G3gsvTz+9H9GPdyf3bRf0lP+UuHWP0NSlTxv4Vrsjy1UnbV8iGfd2ONS71MyqoJZmeIAAc5JKWAxxFsOJ1RlqpWV7ZGDxENcXGU5bNoCdMNtsUzS08yJbM8TotzYXZSBc2Nhr6MZeo2FXtT00UbRwtBC0ZYTMczdzmNW8jSz5SDzjU/gXD2ejJZxiv0X4DqT3fI48F16ef3o/oxXi2NCxQLVyEyJxEAkiOdBblrZeUvKXUacoenCil2ZtCYwusjoqzSq6SSyoxjSpkKaFfGAwlQGNiQATfHNPurtEFWedTItOYhJxpCQWipwwAK6EvFMTJz+NU2JFha9lo91HhfgXVnu+TQ+Cy9PP70f0YPBZenn96P6MXtjU8kcIWVsz3c+UWspdjGpY6uVQquY6nLfz4u4wdGmn8q4Q+pPd8iTwWXp5/ej+jFDd/doNS0540wvBEbAx2F0Xm5GNUcLd2v2Om/p4fy1xSpU8L+FcIOpPd8lbwWXp5/ej+jB4LL08/vR/Rh3gxPSp/QuF+A6k93yJPBZenn96P6MVpdkQI4jarkVyAQhkiDWJsDbLfU3H9saTGXm3fqVmnaJ0C1FTBM7tYsqRqiPHlZWDCyXQ3FmbXm1uFCk9Yx4X4DqT3fJd8Fl6ef3o/oweCy9PP70f0YVrsSv8beQDNKjxqKmZlFs4cMxAfKbo2VSouOaws2vwpUKS/ljwg6k93yJPBZenn96P6MHgsvTz+9H9GHeDE9Kn9C4X4DqT3fIk8Fl6ef3o/oxQ2Hu0rQKeNMNX0zR+u3/ZjVYXbvfs6/zk/MbFKlTwv4Vwg6k93yVfBZenn96P6Mcy7toilmqJlVQSSWjAAGpJJTQAYe4X7bomniMIC5JAUkLa2QjUZf4r83OLXvrzYlUaf0rhfgfUnu+Sp4Lr08/vR/Rg8Fl6ef3o/owqotibQApxJMtooBE4SRxmdLjOTYZuImUG4JQglee+OqXd+uTgfpDG0UYlJmdjxAkgmIzKQ+dmiIJHIyEgakHV+zUdo8IXUnu+Rk27CgXM89v/VH9GOIN3Y5FV0qZWVgGVleIqykXBBCWII8+KcWxa4GG8wsujDiyHTilmLZr8VnismpAQ3KgaAOd2tntT0dPC9s8UEUbZSSMyIFJBIBI09GJl7PSS+WPCDqT3fJW8Fl6ef3o/oxQ2ju0BJTeOm1mYc8eniJTpyPwt/fGqwu2p+tpf8APb/jzYUKVO/yrhB1J7vkq+Cy9PP70f0YPBZenn96P6MO8GJ6VP6FwvwHUnu+RJ4LL08/vR/RjmTdpFBJqJgALklowAB5ycmmHuI6g2RtCeSdALk6cwHnODpU/oXC/AdSe75EPeSHk/pUnKBK+Mi5QGpI5Oth6MSNu7GFzGpmC2vmzxWt6b5LW/HCSLdaamWVacHuaWnmdIDYPBUulssRvyUcknLfksNLA4qwbHr5IZYpeIL0SxRpyOGxakEbI/KsrCfMb5b+TystwN/daObSjwhdWe75NId3o+SO6ZeV5PLi5Wl9ORrprpiTwWXp5/ej+jGVp9jVqdzkpKywzZo1zIzxgbPaFrFyVANQ3JBuBz2C40G5UdUonFSJAC8bRcRs5CmFOIM1ydJQ9+Ya3AAIAU/ZaUb2UcvBAqs93yWvBZenn96P6MHgsvTz+9H9GHeDGPSp/QuF+B9Se75EngsvTz+9H9GMn9qmwRFsqofiytbhaMUsbzINbKD/AO+Po+MZ9sX7nqv9H8+PG3s9Kmq0GorVdluKU5NPN8lrc+GpOz6PLLCF7lgsDA5IHDWwJEoufxsP5DDfgVfTQfDydtivuT+7aL+kp/ylw6xdSTxP7kIW8Cr6aD4eTtsHAq+mg+Gk7bDLGNr6Wrjq5padOJmSRlWRcuV1iyx5JFa0kbNpwnsVJZgQDqQ+LYDQcCr6aD4aTtsHAq+mg+Hk7bGNeGt7oSRYGcWiQF1axRKxyrvc3R+Hlc+i/MPJEuzJ9oxq7CFs8sokfNHlvIaenGTLfkRmQThn82QG/Kudem915A8ma3gVfTQfDydtg4FX00Hw8nbYZYMc+N+kMW8Cr6aD4eTtsL93oaruSntLCBwIrA07k2yC2vFF/wDbGiOFu7X7HTf08P5a4vE8Ig4FX00Hw8nbYOBV9NB8PJ22GWDEY36QxbwKvpoPh5O2wcCr6aD4aTtsMsY+qpJ1qpmMBmZ6iDgOWYLHTZVElmH6sq4kdlNuICByr2FwvLbyEPuBV9NB8PJ22DgVfTQfDydthCm1q88U8NwBLHwwYgrshzh1FiyrZlQgm4sdWXNddhgleOwC3gVfTQfDydtg4FX00Hw8nbYZYMRjfpDFvAq+mg+Hk7bFDYUNVwFtLCBeTnp3P8bf+bGhwu3e/Z1/nJ+Y2KUnhYHnAq+mg+Hk7bBwKvpoPh5O2wyws3hjaSBoUDZplaO4LLlDKczF1Vihtextz2wlJt/9BY94FX00Hw8nbYOBV9NB8PJ22EFDtbaDCmDQlPEDjFlNzMt1kAFjYEBXS5UHNYm+mO6Sv2l4jOgOeKNn8VYK7JIZgwDckxsIgBflZ2H4rq4SXdCHnAq+mg+Hk7bBwKvpoPh5O2wkj2hXnghorqws5K+V4wrITopjAis63UFibEelvulA8dDSpICrrTwq4bnDKgDA/jcHEyTir5AScCr6aD4eTtsUNpQ1XEpryw/rmt+jvz8Cbn8brpf0Y0OF21P1tL/nt/x5sTGTuM84FX00Hw8nbYOBV9NB8PJ22GWDE436QC3gVfTQfDydtg4FX00Hw8nbYZYMGN+kAt4FX00Hw8nbYOBV9NB8PJ22PnFJXyZ4fHNkO2po/wBfMWMAzZQbtYw/q7ebVfTrdj35rcj5iodFi54uZjXvTuCtx/ghGt5r35jjqdGWVrcEt219Z2N1wKvpoPh5O2wcCr6aD4eTtsYuk34rCJBZJGWCRxaMgrkrGgzkA8oCG0hXz5dNDjXbs7SknjkMmoWeSOOQCwliUjLIANNdRcaHLcaHGcoSiruxTydibgVfTQfDydtg4FX00Hw8nbYZYMY436QC3gVfTQfDydtjI/axFUDZNTxJImXxNwsLof1yWsxkYDX8D/8AvH0DGM+2L9z1X+j+fHjahJ9WP3X7iehb3Pq5xs+jCwAjuWCx4oFxw1sbW0/lhv3bUezjrl+WK25P7tov6Sn/AClw6xFRrG8u4IXd21Hs465flg7sqPZx1y/LDHCbe2tlhps0V1PEhV3ChjHE0irLKAbglULHUEC1yCBiY/E0rDLHdlR7OOuX5YO7Kj2cdcvyxnJt+UgRmXNKonMSmWRBnVAmdoXjDCVQGzEsV/iF9LDQ7I2wZ3mQqFMUmTRs9xc2JIGUEgXy3JF7EDz3KDirtCOu7aj2cdcvywd21Hs465flhjgxniWwxd3ZUezjrl+WF+71XOKSntTgjgQ2PGGoyLrzaY0Jwt3a/Y6b+nh/LXFXWHQD3u2o9nHXL8sHdtR7OOuX5YY4MTiWwC7u2o9nHXL8sHdlR7OOuX5YU1+3BDtRI5JwkRo3cozqFMglRVOut8pfTz25tMUKHf8AYuIzFmZnmAvIL3RqnKFCoMyAU1iecGRRrznXpu10vH1wBpe7Kj2cdcvywd21Hs465fljJU/2kcUowiyg50txxk1akAdzkuAoqCbjmCPob3W5utve8gpYZFMjSRpmlzC5YpIxcKAAUUx5GbSzOothujJK7RNzQ921Hs465flg7tqPZx1y/LDHBjHEtihd3bUezjrl+WF+waucQLanBF5P8ZfXb8MaHC7d79nX+cn5jYpNYXkAd21Hs465flg7sqPZx1y/LDHGX3+2m8EdOUk4ZaqiRuWsYZGvnBZgcotbW2mCCxSUUgG/dlR7OOuX5YO7Kj2cdcvywjr98e5lYKBMqQCVXMovJygrXyKQoF/KNg3mvraBvtFIkjQwry84DcbknIakFlOTlIe51Ib0TD0DNfTlrhA0fdlR7OOuX5YO7Kj2cdcvyxmNn/aXxb5oo4/F5wTOSt/0ewJCXF+6QAbc6MNBqNTsHavdVNFPly8RFcrfNlJ5xfS9jccwwpwlBXcRX7HPdtR7OOuX5YX7Sq5+LTXpx+ua3jl18RN+Gml/9saHC7an62l/z2/482Ji1fQYd21Hs465flg7tqPZx1y/LDHFTa9aYIJZQpcxxPIEHOxRSwUfztbE38AsQ921Hs465flg7tqPZx1y/LCii2pMtCtY0yyk05qWjyqqHxRkCRsozKAbC7ZzZceQb5SPLDEKYl5YkqLLKDlgdkXNcgAsMzEjzZRqcwxr03eySFfuOO7Kj2cdcPlg7sqPZx1w+WMxB9o7lrGmAF1BImJ0ataiJAKC5zLnt6NLjDfZO9nHq3p+HlASSRXD5riKYwsDYZb315LNbUNlYEYHTks7euR+HrMYd2VHs464fLB3ZUezjrh8sZem35kilqUlXiKs9YsbBkQqtNFHLka4ChSHIzlue1/TieHfaaWSBEiRS1ZUUsmZn5oYGlzLdQwvp5Sjmt58wbpS1stLgaHu2o9nHXL8sHdtR7OOuX5YxlFv3NNHSZeSTJs8TsxUlxV3uoXIBbKPKGXXmGmNLu3vV3ZJKnDyZI4pQQ+cFZTIoFwApIMZ1QspvodDglSlFNtLIVy93bUezjrl+WMj9rNTM2yakPCEXxN24oa3jo/NbXG/xjPti/c9V/o/nx4KDXVjl3X7g9C3udtlF2fRqVmuKWAaU87DSNeYhSCPxGG/f2P1J/hqj6MVtyR/02i/pKf8pcOrYiphxvLuCF3f2P1J/hqj6MHf2P1J/hqj6MTbXqWiglkS2ZIndcwJF1UkXAIJGnpGEr73CGmpJZ7AzRcV8qGwywGZgouTfSwuTgjDErpDGnf2P1J/hqj6MHf2P1J/hqj6MLn33gDomWTM7ZByV0cStCynleaRGFxcecEjC+m3/VjE3PF3OZJH4RUmXJTuiouZrXFQvJN9SBmNjilSb7MTdjQ9/Y/Un+GqPowd/Y/Un+GqPoxY2dXrOmdb2zOhBGqvGxR1Nri4ZWGhI00JGLNsZPCuwxd39j9Sf4ao+jC/d7bSCkpxkm0ghGlNORpGvnCWONCRhbu0P0Om/p4fy1xXw4dBHvf2P1J/hqj6MHf2P1J/hqj6MMbYLYm8dhi7v7H6k/w1R9GK9TXQSNGzxzkxvxE/RqnkvlK5hZefKzD+5wSbUkG0Ep+RwzSvOTlOfMkipbNmtazX8nzc+KdLvzCxIIe+aUCyc2QzAKbnyitPMfRyRqMwvooZXS8xDTv7H6k/w1R9GDv7H6k/w1R9GE0e/wBA5XKHscyhTEMzSZqdUAOew1qIxYjXNzrlN5t398FnWBZBaaRELZVIQSOjyKmpJBKRu3nAA1NyLt0mldphcZ9/Y/Un+GqPowd/Y/Un+GqPowxtgtjK8dhi7v7H6k/w1R9GF+wdtIsCgpNzyf8Aw05/jb0JjQ2wt3eH6Ov85PzGxSw4XkB739j9Sf4ao+jB39j9Sf4ao+jDG2M7UbYn749zJk4fAjmuYnY8p3VlLhwqaJoSp1PnwRipaCeRZr66CeNo5Ip2RhZlNNU62N/Mt+cDFgbcj9Sf4ao+jCdPtEpje6TCyu2qDXhxySEDlWuVhlt/6fxBMY38QzGyEwrFKW5IDiSKoWE3JYIsfKJLNYAC5IxfTelnyMed/Y/Un+GqPowd/Y/Un+GqPowrbfOMSMhOomyHxdskYEF2JDENyp4xmFvL8myk4vbC3mirDIIw6mO2YOoHlFlBFiQRdHH9vQRdOFlezAm7+x+pP8NUfRhftLbSGWm5E2kzH9mn6CYacjXnxobYXbUHjaX/AD2/482JjhvoAd/Y/Un+GqPowd/Y/Un+GqPowxtgtibx2AQJ3GocClYBwwcChlAYN5QYcPUG5vfnvjsz0p4f6O/ihaL9Cm8WNNE5HIGg5vQMN6liEYrbMASM17XA89tbYyHh3IaeJuCgnNaKKZCzFYnMnDuDa7XBVhzXBxrFOel+RPIYCloPY/8A6CT1s/R+vyv568+LFPLSRuXSmZHOa7LRSqxznM2ojvq2p9J1xFV77QRtMpSVmhikmIVBdo4XEcrKCQeSx84GYarmGuJKzfGCLVg1uG0xIyMBAuXNNo2sYLgaXY2aym2C0n2fIHry0jFyaZiZFKveilOdW8oN4vlA+cHnxzGaNbWpWFn4gtQyiz5cuf8AV+Vl5N+e2mIxv3TB5UfOnB7ozsyjL+jBDLbKSTyZEI01v6RbElNvlTyNEgzZpWdVU5eePLmsQbP5ankFtLk2Cmxhls+QOYxRLky0pGQAJahlGUKSVC+L5IBJItzXPpxJRTUsJvFTtGSoUlKKVTlBJC3WMaAkm34nE+yd5IamSSNMwZFVyGW10dmVWte4uUbRgDzG1iMNbYmTtk78gLu/sfqT/DVH0YyP2s7VSTZNSoWUE8HVoJkGkyHVmUAf3ON/bGM+2L9z1X+j+fHi6GHqx+6/cHoW9ztu067Po1aeFWFLACDKgIIjW4IJ0OHHhFS+0QddH88VNyl/6dRf0lP+UuHWUYiphxvLuCFlRtqjkRkeeBlYFWUyx2IOhB15sLxBsrKFvSWAIALxEAFChAudBkJW3oJGNHlGEi70Rd0ywNZTEMzlnCkIEzmTK1rxa5c4JFwQbecj/bfkClR0ezI1UGWnkKPJIjSSQllMkhlIBFrAOxt6MTJHstebuMcjh+VF5GUJl5+bKqL/ACVfQMejfGIzLHlADJGwZpEAu8zQlNCRnBUnLe/m0OJqDeynlznOiqJhEjZwRJeOOQMv4WkX8Px1GLals+Q0J6bbNHGoRJ6dVHMBLGB6T5/Tc4l8IqX2iDro/ni/lGDKMY3iMoeEVL7RB10fzwv3d2/TLSU4NRCCIIQQZUuCI1uOfD/KMLd21HcdN/Tw/lrivhw6CO/CKl9og66P54PCKl9og66P54v5RgyjE3jsMRVcuzpn4kj0zOFyZjJHfLe+W9/JvrbmxVmpdmmSKRZaeNonZ+RJCM2YSBle98ykyyNbTVifOcNH2vatWlyeVA0+fN5ldUK5bc92Hn9OPIN5KZv8RAfGWBdSSI2dWYZSfPHJpz8htOSba5pd+RC+On2UosvcYGugaLz5L+f/AMcfuL6Biemm2bEVKPSqUGVCrxDKNdBrp5Te8fScTeFFMSMssTLlcluINCpjAW3Ob8VOb1l9YY92LvHDUpCbqjyxiQRlgWAIJ/v5LH8QpPmOB4rXafIE/hFS+0QddH88HhFS+0QddH88X8owZRjK8dhlDwipfaIOuj+eF+wdvUywKDUQg3k/xU9dvxw/yjC7d5f0df5yfmNilhwvIDrwipfaIOuj+eKM02znl4rPTGSyjOZI81kN1F78wOoHpw9yjBlGEpJaX5AzcdPspTcdxg2I8qLmYMp8/nV3H8nb046ij2WvkmkXRho8YNmYOwuDfVgCfScM9ubUWkgeZhdVy357AMwXMxAJVBe5NjYAm2KzbzQiLPmTMYnlRBIrF1UMQVZbghgjEHzgH0G1ptq+fId7EAfZtwc1JcOJL54vLAUBufn5Ce4voGO9n1OzqcsYXpYy1sxWSMXsSRfXXVmP/wAxw02dVCaGOUCwkjSQA84zqGt/74sZRiXLs78iKHhFS+0QddH88L9pbfpjLTWqIdJmJ8amg4Ew119JH++H+UYXbUXxtL/nt/x5sEcN9BnXhFS+0QddH88HhFS+0QddH88RNt5BWijyPnMBqM3IyZAwQ/xZr5iBbLizJtWBWdWkQFFLOCwGVVALE35rAqT6AwJ5xgwrZgV6jblK6svdMQzAi6zRgi/oN9DhNVbP2bISxqIwxminZlqEBaWFQsbnXnAUG3MTe41wwffGkEsacQWkWRlkuuTNHIkTRkk3V87qLEenDSKvid2jV1LrzqDqLWv/ALXW/ouL84xSvHNJi1M0aeiikaeCog4x4g8bUBkKzSLJKpF72JXQ620HMLY7koNmNHHHxYQscJpwFnUZoTlLRtrykJVb+fn11N2T70U4qOBm1EcsjPdeGnBKiRWN7hhnHmtz63FsXH2tAsTTGRREt8zk2C2Njm9Wx0N+bDxSy19emBnH2PstnkZpo24hqM4NSuU90qiyi19ARGlrc2XTFtxQMsavVLII2RhnqVa5QhkJudSCAb8+nPqbs4N4KVyQs8RKh2bljQRECQn0ZSRf0XHpGOZN5KRY+IZ4wmZluW5mQEuCOcFQCTfmAucGKXiFhZsiHZ9K5eOojzMgjOapV7qHaQXzG5OZ3NzqcxvfDfwipfaIOuj+eOYN4KV5BEs0ZkNrJm5WqcQac+qcr+QJ8xx0u3aYi4lS17XzC3k5v9svKvzWIN8TK7eaYB4RUvtEHXR/PGQ+1nbEEmyalUmidjwbKsiMTaZCbAG50xqF3npuWWkVAkzwksyeUmUMdCcoBZRyrWuLgXF0X2wr/wBHqv8AR/PjxpRVqscu6B6Drcn920X9JT/lLh1jLbnbDhbZ9GxU3NLATy3GpjW+gOHHg9B6h6yT54zqKON59wQxwo2jurBUMTKGcFZFCltF4q5HKnylutxYHLre19cTeD0HqHrJPnittDZ9JTxmSUFVFhfPISSxCqoAJLMSQAACSSAMKLs/hbGVpNw6dnDsZCbhm5Q5bCZpyWsPO7G9rC2gtjyPcKnC5SZWHkm7gkpw4omjOnkskMQPn5N7i5vbpNl00oNkcWNiGMqkGwPMT6CNcWPB6D1D1knzxfUayuxa5jHBhd4PQeoesk+eDweg9Q9ZJ88ZWjuMY4XbtfsdN/Tw/lrg8HoPUPWSfPC/d3YMBpKclTcwQk8t/PGv44q0cOoGhwYXeD0HqHrJPng8HoPUPWSfPE2juBxW7vrJUCcSSo4iMPIKAZGYOw1UkEkLqDcW0thW24cayRPGzALK7yqxzZw4qLgWtlYGpksfRYWOhF+u2bSwpndSBdVHLkJLOwVVAvqSxAH88RSUtIsfEKvlyyMf19wIr57jnFrEa850HPjRSdsm7aaC1yK1P9ntNGFs0t1OZSXFw14GDeTzg08J9GhuDc4t7P3OggeNlzkxhbZmvcorojHS5YJI6+ix1BIBxDlouGsuWQIzxIrHji5nyCMi/OpLqM3MDcHmNmPg9B6h6yT54cpytm2FkMcGF3g9B6h6yT54PB6D1D1knzxlaO4xjhdu9+zr/OT8xsHg9B6h6yT54X7B2DAYFJQ88n8b+u344pKOF5gaHBhd4PQeoesk+eIK7ZdLBG8sgKpGjO7Z5NFUXJ0NzoMTaIDOqpuIuXMy6ggqbEEaj8CPwNweYgjTCM7i01gAGUZSCFIAY+NIYi1gwaeZhlsLvzaAC8mwacgEKSCLg8STmP8AfHXg9B6h9+T54pSw5JgW6GjEMSRrfLGiot9TZAFF/wAbDE2FjbBgAJyHQX8uT54hoNmUs8UcsakpIiyIc8guri6mxNxoeY4Ts87gOcLtqfraX/Pb/jzYPB6D1D1knzwv2lsGAS03IOszA8t+gmPp/DDio31A6rd3JWre645lRhTGmCtCXGVnEha4ddbgfhb04py/Z/G4qgzgipzMX4S8VHdVDFZL+RmQNkI59L20xc2nT0dNk4oZeI4jSxmbM55lGW/KPmHnscWKTZVNKuZFa1yNWlU3UlSCrEEG4POMXjaV75aaAKtvbkPWAZ51VuC8TFYLAl5opS1s+hvCo5zzsfQAx2LuutLNNICrcWSSUExKJFMxDSJxQbtHmFwttNNTYYteD8HqH35Png8HoPUPvyfPC6jthvl9hWEVV9niyB0aZshSrRQFF17slWZyWJObLIumg00N+csKzdfi0MtLmjjMqMrPHCEW7eUwjDc5H/dz/wC2Lvg9B6h6yT54PB6D1D1knzwdR7+QGf8Au/bNK3dA8Z3b/gg2NaUZtGYhgpQWBGoJvihtjcOYR5YmEhkqJpncpcgTRLG8fKlVijWN+WfMCDzjTbRoKSniaWW6RoLsxeUgAm1zY3tc47XZFMXZAj3VQxOaXLyr2Ga9i2l7A3At6Ri1VlrfyCwkp9xHeVZpZFViYneKOMhQVpWpmRGzaLZ2INtLDEsX2fqtNHCHRWjy5JkhEcoyLkV8yMDxQtxmvlN9VIuCzqtn0kV8+hCNIRxJC2RLZmyg3IBI5h58WfB+D1D1knzwnVlrfy2CxnNo/ZyZlnXuiwmkqXNotRx+GQAcwJCmIaHktfVbhSD7YB/0apv/AOD8+PGj8HoPUPWSfPGQ+1nY8UeyallUhhwbHO555kHMTbF0p4qkE3o12B6Gm3J/dtF/SU/5S4dYy25+zZG2fRkVMyg0sBChYLDxa6C8ZNv5kn8cN+9UntU/u03ZYxqRWJ59wQywv27scVUQTMUZZI5kYC+WSFw6Ej+JbjUecE6jnxFNQsilnrJVVQSzMKYAAc5JMVgMeQ0hdVZa2VlbVWHcpDX1FiIrH+2ElbNMYo2huTLOhDVILNMZrtE0mTyciw55CYVBUk2NzmI0Fhh3snY3c7zMGBEr58oS1iSSbsSWYknzmw8wA0wd65Pa5/dpuyxBHBmKha6Ql1zoB3KcyacpbR8pdV1Gmo9OKcnJWv648BeI5wYW96pPap/dpuywd6pPap/dpuyxnhW4xkcLd2v2Om/p4fy1wd6pPap/dpuywv3e2ZIaSnIqZh4iLQLT2HIGmsV8XhWHURosGFveqT2qf3abssHeqT2qf3abssRhW4ybbGzhUQtEchVrBg6Z1IvcgrcXB/mCOcYzZ+z7RAKhrLEYxmVnIFpgFRmfMI/HAFSWJWJBm0vh3PQsilnrJVUC5ZhTAAfiTFYY5NMQuc1smWxOb9FtZRcm/CtYAE/2xpFuKsn64C5n6f7NyjK3HUlZEexg0uhpjccvkse5rE+iQ+jV7u7u53HxPGF8+UeTbySxzvqc8rZuU+l8q6C2PAotm7ve2ZUveltmcAot+H5RDKQOc5h6cWe9UntU/u03ZYcpyas5euBWGWDC3vVJ7VP7tN2WDvVJ7VP7tN2WMsK3GMsLt3v2df5yfmNjzvVJ7VP7tN2WKGwtmSGBbVMw1k0C0/rt6YsUorC8wNDintKhMyhM2VCeXYHMRbQA3GXW17g3GmnPiHvVJ7VP7tN2WDvVJ7VP7tN2WEkl3AR0m4jLwM9RxOBBwFBjIFlLZCBn0OUhH1IcKL2x7S7gLHwMsgAiijjYCPLmMaSIzAhroJOJdxqWyLqLXw3qKNo1LPWyoo52buZQL6akxWGuPYqFnXMtZKynmIFMR/uIsa9SWuL1x4iFUW45UwnjfqrWAjtYCUyAJZuRmuEcnMXUWJvc4ebC2Z3LTQQZs/CijizWy5sihb2ubXtzXOIIKFpFDJWSsrAFWUUxBB5iCIrEfjjvvVJ7VP7tN2WJlJvJsBlhdtT9bS/57f8AHmx53qk9qn92m7LFDaWzJOJTfpMxvM38NPp4iY3Hiv7a+nExir6jDfLYktWtOIgp4dTHO95XiOWMG4VkBIY359LW58Q1Wwp5ZKeSyRmFgpHEMimIOpIYMgJchbhlKkE2OYXu171Se1T+7Tdlg71Se1T+7Tdlioywqya8xHzzdzc6aelzoEjHIARsyFmh2g0+Zhl5HixkU2Oj+YYsz/ZxVNHGtoMyRyrfiMLF65KpbHJcARqy/gW001xu+9cntU/u03ZY4koHUXasmA5rkUw/+8WNevK901rcLGQ2luNVyQcJOCtnqnTxrjIZalZ4soyZVsoK5gAym2UgE30uyNiSQ1U0pI4cuZspOdg7MDdWyhgthqrFrG2UqNMXO9UntU/u03ZY8XZrkXFXMR6QKY//AMsQ6jatdefcDAU26M1VT1QiEceY18ADFkzmWsEsbMAuipGpKnW/E0trh2251Q9RM78MJLFUxEJK4YiWZJImLFCSQoYWJZVvZVy3B0p2bJ7XN7tN2WDvXJ7VP7tN2WH1XuvMDH7R3AqJVe/AaRqCalDHkkSPMXjbkpbRDYlQNb2UA6X5N057VZywvLKzmOVpZVPDkaNjDIEAJVclhqQQALAM2ND3qk9qn92m7LB3qk9qn92m7LB1Zbrz3uBmqHc2ojWHlIGiqJ3HKDJwZpxLlKcMAELoMmTKRocpIxJ9sX7nqv8AR/Pjxoe9UntU/u03ZYyP2sUDpsmpJnlcDg8lhCAfHJz5I1b8dCMVSliqwu+/+xPQ025P7tov6Sn/AClw6xltzo6nvfR5XhC9ywWBicm3DW1yHFz/AGGHHCq+kg6qTtMY1I/G8+40S7Zp2kp5kQXZ4pEUE2F2Uga+bU4y0+yK809LHEFieCFkJMgILimaNGHJNrSWsecXJt5jpOFV9JB1UnaYOFV9JB1UnaYcZYVbIZlqak2jKYXV5FRZZFkSR2RuHHUyZNCOXeAoA38VgSTz4jpt3NpXRnkBlWmMQfiXyloqcMFXLoxkinOf/wAinW1hreFV9JB1UnaYOFV9JB1UnaYvqtaWFYk2NDKkKiY3e7+fMQhcmNS38TKmVS3nIJ158XcLuFV9JB1UnaYOFV9JB1UnaYxau73GMThbu1+x039PD+WuPeFV9JB1UnaYX7vR1XclPZ4LcCG14nJtkW1+Xh4fh1A0ODC7hVfSQdVJ2mDhVfSQdVJ2mJwrcA3g2d3RA0YBuShBWQxupRgwZHAOV1IBF9LgA6YzUu7leUVTIjeKkQ+SurifPmCgBnfPT3cWAMbkAXs2l4VX0kHVSdpg4VX0kHVSdpjSMsKtdB3uZCDdevyxo7AxpJAwTi2AELUjC+nKA4VRYeYsvp5Om3co6qPid0uHvltre7gtncaDIjAoAnmyn062eFV9JB1UnaYOFV9JB1UnaYcpuSs7Ct3GODC7hVfSQdVJ2mDhVfSQdVJ2mMsK3GMcLt3v2df5yfmNg4VX0kHVSdphfsGOq4C2eAC8n+FIf42/78Uo/C8wNDgwu4VX0kHVSdpg4VX0kHVSdpicPiBX3i2U8zUzpZjBOJjGxsHGR00PMGUvnW+l183OFtPsvaGeAtKgUNI8qooGrShlvbKrXizKxseUxIB0KuuFV9JB1UnaYOFV9JB1UnaY0UrK10Bxurs56eip4ZLZ44URrG4uosbHzjDTC7hVfSQdVJ2mDhVfSQdVJ2mIlm73AY4XbU/W0v8Ant/x5sHCq+kg6qTtML9pR1XFprvB+ua3in5+BNz8v0Xw4xz1A0ODC7hVfSQdVJ2mDhVfSQdVJ2mJwrcBjjKbXoJF2hx3iM0PcvDiGXiCKbOWYmMa8tcozgHybG2l3XCq+kg6qTtMHCqukg6qTtMVB4Xe4GapIq7i0oMZpYeEGMcI4ipLxrvE5DAAGOwDEFRd7WIGFOyKWugipkSOZAkwd1CgLw5K6QyjKPKJgZTZuYWyi+Yjd8Kr6SDqpO0wcKq6SDqpO0xt1ft6/wDRGBqtlVsakxpOZA21yGuXIMlzSFWYnLfk2tbz38+LFS20+55lUVJfiVBibQG3cymK58q3Hz2Hk38rQAHbcKq6SDqpO0wcKr6SDqpO0wdb7BYt0blo0LAhiikgixuRrcebXzYmwu4VX0kHVSdpg4VX0kHVSdpjnaW4xjjGfbF+56r/AEfz48aLhVfSQdVJ2mMh9rKVA2TU8R4ivibhY3U/rktYlyOf8MbUF/Fjn3X7iehptyf3bRf0lP8AlLh1j5Hu99t9FT0lPC8VSWigijYqkdiUQKSLuDa49GGH3/0HQ1XuRdpi5+y1nJtRFdH0zGNr1rIquaSFDMCkjKrh0yusVowrg5JYmb/DNnVmJGmEv3/0HQ1XuRdpg+/+g6Gq9yLtMOHs9aP8gXRYZ60VCOIZHFokGZZsrKtZJaRrm8b8PKxzHQHUW0E2zNo7QRXYQsWllEjBoZFGc09PaNVJ8Whk44MhJCmM38rWh9/1B0NV7kXaYPv+oOhqvci7TGnSrf0wbTdz6bgx8z+/+g6Gq9yLtMH3/wBB0NV7kXaYw90rfSPEj6YcLd2v2Om/p4fy1xhfv/oOhqvci7TFTZP250MMEUbRVJaOKNCQkdrooU2u/NcYr3WththFdH1fBj5n9/8AQdDVe5F2mD7/AOg6Gq9yLtMT7pW+keJG43mp2kpnVGZWJSxVOJzMCcyaF0NrMo1Kkga4y009cYljMDC8EoOQzG5dZ8zXJulgsBWNwW8bYarcUPv/AKDoar3Iu0wff9QdDVe5F2mNI0K0VbACkr3O6eStKRxtDIqCamYuIpS7cI0d7knkjKai5tZuGRa982v3cr6mXid0R5LZbckrZiWzoL/rFUBPGDRsxtzYxn3/AFB0NV7kXaY9+/8AoOhqvci7TFTo1pK2AV0fTMGPmf3/ANB0NV7kXaYPv/oOhqvci7TGPulb6R4kfTMLt3v2df5yfmNjCff/AEHQ1XuRdpipsv7c6GKII0VSSCx0SO3KYsP4/QcUvZa1vlDEj6vjF1a1kNVUSQo0wKSOodXUoyqFQBgck8RNyE0dST5jqn+/+g6Gq9yLtMH3/wBB0NV7kXaYcPZ60f5BNpmh2LLUvVyySIyg0oVCUdUYpUThGKnyXaPhsV5xm83mjTadc5p80Jtm5ZCSKGPFCPfUFEEReQcReUQBa4F0X3/UHQ1XuRdpg+/6g6Gq9yLtMV0Kt/kHdFeM1/cZhMEo8TCC/ClMpdKdGC6nQ8QOM4GmUA6sDjdbG2hUyTzLNHlRS2U5Sv8AiuqAMdJM0QRyRzF7fgMZ9/1B0NV7kXaY9+/+g6Gq9yLtMVOjWkvkFdH0zC7an62l/wA9v+PNjCff/QdDVe5F2mKlZ9udC7wsIqm0chc3SPUGKSPTl893H9r4yj7LWT+UeJH1fBj5n9/9B0NV7kXaYPv/AKDoar3Iu0xPulb6QxI+g7V2itPGXYi/koCQMztoqi5AuTjAU+8kvCgheZ+6INqx08t3CvJExdkLqpIIZCAVuRmQ+jHP3/0HQ1XuRdpg+/8AoOhqvci7TGsKFWOsBNouxb8VDUizEwK0jBVUZmdHEUjvE6tlVXDoq2ZgSC3nyhrezt7pqhku0MINLBUWYEmXixO0pibMLcNwotrYBr2uLJ/v/oOhqvci7TB9/wDQdDVe5F2mG6FRp2pgmi1sTfOoZKVcqnMlCpU5md1nivPMGZi2WIgg3v5DZjcgivsz7Rql4SzCInLRMWClVjFRLJHIz6tyVCKb+bPrpjn7/wCg6Gq9yLtMH3/0HQ1XuRdpinRm/wDjC63NLs/eCc1MUUoiKyRg5oTnXOELNzkMqHkkPlZTfKSCRfT4+Z/f/QdDVe5F2mD7/wCg6Gq9yLtMYy9mqvSAXR9MxjPti/c9V/o/nx4Tff8A0HQ1XuRdpjP7+/a/SV9BNTxRzq8nDsXWMLyJFc3IcnmU+bF0fZqsakW490Dasf/Z"/>
          <p:cNvSpPr>
            <a:spLocks noChangeAspect="1" noChangeArrowheads="1"/>
          </p:cNvSpPr>
          <p:nvPr/>
        </p:nvSpPr>
        <p:spPr bwMode="auto">
          <a:xfrm>
            <a:off x="155575" y="-1287463"/>
            <a:ext cx="5429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3" y="2107302"/>
            <a:ext cx="8740337" cy="43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915" y="337477"/>
            <a:ext cx="7766936" cy="1096899"/>
          </a:xfrm>
        </p:spPr>
        <p:txBody>
          <a:bodyPr>
            <a:normAutofit/>
          </a:bodyPr>
          <a:lstStyle/>
          <a:p>
            <a:r>
              <a:rPr lang="es-CO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Mezcla Heterogénea: Suspensiones</a:t>
            </a:r>
            <a:endParaRPr lang="es-CO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0" y="23411"/>
            <a:ext cx="2103021" cy="2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99547" y="1070517"/>
            <a:ext cx="73230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 smtClean="0"/>
              <a:t>Las suspensiones son mezclas heterogéneas formadas por un sólido en polvo (</a:t>
            </a:r>
            <a:r>
              <a:rPr lang="es-CO" i="1" dirty="0" smtClean="0">
                <a:hlinkClick r:id="rId3"/>
              </a:rPr>
              <a:t>soluto</a:t>
            </a:r>
            <a:r>
              <a:rPr lang="es-CO" i="1" dirty="0" smtClean="0"/>
              <a:t>) o pequeñas partículas no solubles (fase dispersa) que se dispersan en un medio líquido (dispersante o dispersora). </a:t>
            </a:r>
            <a:br>
              <a:rPr lang="es-CO" i="1" dirty="0" smtClean="0"/>
            </a:br>
            <a:r>
              <a:rPr lang="es-CO" i="1" dirty="0" smtClean="0"/>
              <a:t/>
            </a:r>
            <a:br>
              <a:rPr lang="es-CO" i="1" dirty="0" smtClean="0"/>
            </a:br>
            <a:r>
              <a:rPr lang="es-CO" i="1" dirty="0" smtClean="0"/>
              <a:t>Las suspensiones presentan las siguientes características cualitativas: </a:t>
            </a:r>
            <a:br>
              <a:rPr lang="es-CO" i="1" dirty="0" smtClean="0"/>
            </a:br>
            <a:r>
              <a:rPr lang="es-CO" i="1" dirty="0" smtClean="0"/>
              <a:t>● Sus partículas son mayores que las de las soluciones y los coloides, lo que permite observarlas a simple vista. Sus partículas se sedimentan si la suspensión se deja en reposo. </a:t>
            </a:r>
            <a:br>
              <a:rPr lang="es-CO" i="1" dirty="0" smtClean="0"/>
            </a:br>
            <a:r>
              <a:rPr lang="es-CO" i="1" dirty="0" smtClean="0"/>
              <a:t>● Los componentes de la suspensión pueden separarse por medio de centrifugación, decantación, filtración y evaporación. </a:t>
            </a:r>
            <a:br>
              <a:rPr lang="es-CO" i="1" dirty="0" smtClean="0"/>
            </a:br>
            <a:r>
              <a:rPr lang="es-CO" i="1" dirty="0" smtClean="0"/>
              <a:t>● Las suspensiones no atraviesan los filtros y se enturbian al agitarlas. </a:t>
            </a:r>
            <a:br>
              <a:rPr lang="es-CO" i="1" dirty="0" smtClean="0"/>
            </a:br>
            <a:r>
              <a:rPr lang="es-CO" i="1" dirty="0" smtClean="0"/>
              <a:t/>
            </a:r>
            <a:br>
              <a:rPr lang="es-CO" i="1" dirty="0" smtClean="0"/>
            </a:br>
            <a:r>
              <a:rPr lang="es-CO" i="1" dirty="0" smtClean="0">
                <a:solidFill>
                  <a:srgbClr val="000000"/>
                </a:solidFill>
              </a:rPr>
              <a:t/>
            </a:r>
            <a:br>
              <a:rPr lang="es-CO" i="1" dirty="0" smtClean="0">
                <a:solidFill>
                  <a:srgbClr val="000000"/>
                </a:solidFill>
              </a:rPr>
            </a:br>
            <a:endParaRPr lang="es-CO" i="1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3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915" y="337477"/>
            <a:ext cx="7766936" cy="1096899"/>
          </a:xfrm>
        </p:spPr>
        <p:txBody>
          <a:bodyPr>
            <a:normAutofit/>
          </a:bodyPr>
          <a:lstStyle/>
          <a:p>
            <a:r>
              <a:rPr lang="es-CO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Mezcla Heterogénea: Suspensiones</a:t>
            </a:r>
            <a:endParaRPr lang="es-CO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20x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0" y="23411"/>
            <a:ext cx="2103021" cy="25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EWFhUWFyEVGBgXGRsfHxwZHBocGyQhHRgcIiggHRslIB4dITEhJykrLi4uHCQzODMtNygtMisBCgoKDg0OGhAQGywkHCQsLCwsLCwsLCwsLCwsLCwsLCwsLCwsLCwsLCwsLCwsLCwsLCwsLCwsLCwsLCwsLCwsLP/AABEIAGEBZgMBIgACEQEDEQH/xAAbAAACAwEBAQAAAAAAAAAAAAAABAMFBgIBB//EAEUQAAIBAgMEBgcGBAUDBAMAAAECAwQRABIhBRMiMQYUQVGS0RUjMlNUYXFCUoGRk9IzYnKiJEOhsbIWNHOCg8HwRGOz/8QAGQEBAQEBAQEAAAAAAAAAAAAAAAECAwQF/8QAJBEBAAEEAgIDAQADAAAAAAAAAAECERIhMVEDIgQyYUETIzP/2gAMAwEAAhEDEQA/ANpsPY9OaaAmmhJMKEkxpqcg+WHfQ1N8ND+knliDYUsnVqe1NKfUpqMmvAP5sPbyX4Wb+z92M509llDtp6WneNGo4PWBjnZI0QZcuhYrbMc2g+RxzvqW7DqUXDUrSn1cfNlVs3Llxf6YtNpURnQpJTT5GUqygqAynmCA+uIRscZs3U5/bEuW65c6gKDlz8wAPywzp7FFHtikMO96jBfOkeQiIMpkcIN4pW8dibm/djul2pSPIkYooFL5tXEQF0lMRy8PHci4tzGLafYKO2Z6Od24NWZSbRPnQXL+yG1t24ZegJkWUUs6sqbsZCqjJmzWIDWtf5YZ09irp6mkZ5E6lGHR8oBij414uJNOIXUi3YcKRbUpWg3y0MB4o1yAR5lMrBQHGW6EE6g/PF5LsoM0bmjmzRszo11BBe+bUPqDflyuAezEM2wlbOWpaks5QsxcZjuiWTXPewJvhnT2E6qopUMxFFE0dO6xyvkjGVmCnRbXYAOhJv29tsRwV9G0LSdRjDIrM0ZjjuAsZkHZqGA0PL8ji1n2UHdmajm4yGdQVCuy8iy57MdBr22F72GOJdiIxuaKa+6MGhUXjYZbHj1IBNidRc25nDOnsVB2nSbuKQ0dNaRrX9WUTgD8cmWysQbWPdjQw7JpmUN1WDUX/hxnn8wLHER2c263W4qsgGW2cezly5b5/ZthunV0RUWklCqAoHBoALD7WGdPY49DU3w0P6SeWFKrY9PvYf8ADQ6lv8tPuH5Yst7J8LN/Z+7CdZLJvYb00vNvufcP82EVRPEk6S+hab4aD9JPLB6Gpvhof0k8sS9Yk+Gm/JP3YOsSfDTf2fuxu0s509ovQ1N8ND+knlg9DU3w0P6SeWJesSfDTf2fuwdYk+Gm/s/dhaTOntVVtPTpKkKUULu6s9skYAVbAm5HO5AthKoqqVWYmhi3aTLTs+SPSRsv2MtyoLqL37b8hi3q6beMrmlnDqCAylQbNzFw3I25eWIZNlqWLGkn1cSFbrlLryYrmsWFhr8gcLSZ09kYZ6VoKaVaKItVZd3GUjGpQvxNawsqk/hjhKmmLxp1CLM0zwPwR8DohkOuXiBUcx34dh2OqRpGtNU5Ysu74xdMugynPcaaHvBIN8dDZSgxnqs943aQHMNXcFSzcfESptrhaUzp7UY2zSiBZn2fEoeFahBljN0Z1Q3OWylSyn6HDctbSK8aGkpvWLmDeryHjyZVcrZn/l05jDUfR6IR7vqdQVCLEt2BKojBgqnPddQCTzNh3YbrKDepkkp6ll7QWWzWbNxcWuuFpXOns16Fpvhof0k8sHoam+Gh/STyxL1iT4ab+z92DrEnw039n7sLSmdPaL0NTfDQ/pJ5YPQ1N8ND+knliXrEnw039n7sHWJPhpv7P3YWlc6e1Zt3ZFOKeUimhBCGxEaeWHzsWm+Fg/STywpt6d+ry/4eUcB1OT92HjVP8NN+SfuxJ1yZ09o/Q1N8ND+knlg9DU3w0P6SeWJOtP8ADTf2fuwdaf4ab+z92JlBlHaP0NTfDQ/pJ5YoWr6JXnV6SBRThma6R5isahiwjy3KHsIvjRdaf4aX8k/divqKFZHDyUkz2DABipUZwVayltLgkfnhlBlCqkrqZHhSTZ8StMUCWSM6SNluSBoRpcfPTDO0JaWIzg0UR3AjJ9XHrvTbu0tiSTYsZyk0tSShUoxcZlyElcpz6AE8u3S97Ykm2UrklqaoObKHuw4whzLm49bH/TDKDOOy4anZJpUoIjHFvAGyRjM0VwRly6DMCL/LHO8gOUJs+FnMIqGXLGMqNcAZsvEdD3csOts9bSDqtQFlzZlDAC7gBiBnsCfl2kntOCTZykKOrVAyx7q6sATH90kPcjzwygyjtWU+0aJy1qOO2VXjYxRjeAojkDTRgHFwfmezEMW1qQwvKKGEhJN2VAjLC0pizOAvAmha+umLibZcbKFNFKAHWRbZRlZVVBlIcWGRQpHIi47Tjqjod0hSOCpVSxYAONCzlyRx6XYk/jhlBlHbvZ1BTSxhxTU9jf2VjYaG2jAWOGfQ1N8ND+knliLZ8W5TJHSzBblvsnViWJJzcySThnrT/DTf2fuwygyhH6Gpvhof0k8sHoam+Gh/STyxJ1p/hpv7P3YOtP8ADTf2fuwygyjtX1dBFHIhjijQlXBKIoNrx6aAYMdV0zNIl4nThfVsvfH3E64MWNrExLRdHP8AtKb/AMEf/BcU23unMdKalXictAgkAFvWD7WXuy3W9/vDDOwNrqKWnG7n/goNIJCPYXty6442ilNOsiyU07CUFW9TMDZlVSAwF1uFW9u7Hzre03dDx6Rwb9qcMTItwQB9pVVyL9+VgddNeeI4OlEDrEUztvs5jUISWWMgMwA5oLjUXvcWvfCcsFKzSv1epDTA5yIphe6BCdBo2UAXGPFgpgIQIKobkFYyI5wVVgAVzAXykAafId2HqJaTphCVi3pEbTStEi5r3KymIdx4jbstc4n2l0jWCpWGRSEaMPvBrZmlEYBHcSRrisfZlESp6tU3Rg4tHUC5Eu+F9OICS7AHlc9mGtoLTTPnkp6gsAq33Uw0WQSDQC3tKD/pi2pBtTprBEJcoaR4r3RRzysqNYnuLD/4vhk9K6cSSRlyHiR3cFToI1V3GnaA6n530vrhGSjpG3oNNUWmuXG6nsSxBJFhoSQDcY9FNS3lPV6m8wIkO6m4syBCeXtFQBfC1Iah6X0zGMXkXeZcueN10d92hIYA2dtFPb9NceTdMaYbziJMYPZYMRJubAnt3nDrb8sLS01IzxuaaoJiVFT1U3KJsyXFrNlbiF764RTY1NvZXaOpZJBpHuJQqky74kaXzF+LS30wtSi2pemEDbpWazyKpNgSqs8jRAZrDUyKVGnd34lj6V0zGUCT+CCWvYCyuYzYkgaOCutsISUVIzKxpqkld3Y7qf8AypDKnZrZyT8+R0wdSo7OOrVADvvDaKbR8+8zLpwnOM1x24WpVoNl7RSoiWWJro3I8uRt/viDaP8AGg/qf/gcKbOqoYIxHHDUhQSdYZibsSx1IJOpOItobXUyweqn0Zv8iT7h/l1xrwx/shz8v0ldWxW9INqilhaYxtIFIBVOdidSO+w1t22wemU91UfoS/txFPtCN7BoaggMGHqJeam47MfUfNiCUPTOBjMdQkTRIr9khm9nL8idLm2HabpFDI0KoWO/QyRkDmoFye8AaC5FrkDtxXTUdIwYGlns5jJAhmABh9iwA4cvyxLAlOkolWGpDiMRfw57ZASbZbW5sTyw23MUu4+lMbNCUU7qVHkEjcIyIoYML6EH5kEdo1GJW6SRtSVFVDaQQJIxW9uKNC+UkX56ai/PFcNnUeRYzTVJRUaIKY5yBG65SoBGi2/LE8MdMsM0IgqSk+beZo5yWzqEbiIuLqANMTZ6ul6Z0wiEjsVNyrLY3VlRZG+oCup053GOz0siDzK6OoikWINYWdnQOMuumh7bcsKej6Pn1aovnMl91P7RjSM9nIqii3yxJU0tLIzM1PUXdlc2imAzoLK1gLBrWF+4Yuz1MzdL6ZbXZyDAKosI3KrCQ5DMwFl9hhrbWw7ceTdL6ZVuWe92BXIbrkyBiR3DOmv8w+eIpIaVs+amqDvIRTPeGbWIFjltbvdteeuKzaWxKaVAix1ScTFnEMxdg5QsCzDtyJzv7I00xNkRStX6XwrJMrHhisLi5LNvBGwC20AZlHPW/driWfpdTIsbNIQJCwGhuN24je4/lchTa/44UekpDvB1aotI2dgIprZs4kuNNOIA6Y56lScH+GqOAyMp3U3OV873NtQzakeWGy1K5p9txPO9Or3lQXI0OgNjqORBPI2OLDGcpI6aKUypBUhzm/yprDOwZrKRYXYX5YsvTK+6qP0Jf24rMx0Okf8A2s39Bw6Rij6QbWU00o3U+qHnBJ+3DZ2wvup/0JPLHl+RzCxGljio2vt9KeWJJFOWQMd52KVtYEc7tyFu0fPE3phfdVH6En7cLz1kTsGaCckDS8EpGjBuWXmCAb88eeIaiOy9P0wgMcLyZojMLhDqV9YI+IjT2iBpfnhp+kUI3gOYGKRYmGX/ADHICqCDbMbjS+lxfnivWlpRuyKaovECF9VNyZs5B01BbXHopqbI6biqyvJvjeOcneBs+YEi4Ob/AGAxdNTilbpZGjVG+UxpAyLdtGOePeG6Na1tdATcC+GtrbcEKwOqF1mkCacwpVmuB2nTlpirn2fSOWLU9UWY5i2SfNfdmL2uYuhKm3O+HJngZYlMFRaEgp6qbQhSo1troTzw0aTU/SemeRI0kLFwCpANjeMygX+9uwW+nz0xxQ9K6aVkCO15LZcyMAcyll1I7Qpt9MJUlBRxsjJTVAMahV9VMQMsZiBtbVt2St+dsFLQ0kZjK01QN3kyeqnNt2rIvZrZWI+fbhaktSeTpVTFXbObIFJ4Tch5DEpUfzOCo+YxB/1fAzwqhvvGKtmuCvG0Q4bXJMile7QnCr7Opd3Ii09QN4qrcxTNbI5kW3cFclgARY452Vs2mhWP1VS7pfjaGW7FpGl1AWxGdiRflftxfUtSsf8Aq2ms5LsAhIN1OpEu54f/AHCF7OeO5elNMsUcpk4JWyKe24fIdOejcJtfFdJs2jZWU0tQQ2a94p+bSiYnlod4Aw7raaY7rKOllCB6ep4AVBEU4Ni6yEEgC4LKpIPdiaLUtRgxXemF91UfoSftwemF91UfoSftxliyDbvtR/R/90x5hbaVcJHjASRbK5443Uc05FgL4MdqI070Rpe9Hf8AtKf/AMEf/BcKx9JozUGDI4O+NOG0sZBFvbc72y9trXxN0dqE6pTjOv8AAj7R9xceUWzKaKWWZShklk3jMxUkHKqcJ7BZRjy6vN3scS9KqRc2aoClHEbAqwIYhmHCRezBWsQLHKbE4Xpel8Eiq65lVp3gvKDGLxhyxuwAICox+VtbG+Ftk9EKSndXSVroyMoLpYbtJEUaKCRaVtSSx0ucTt0bpSMpkJTfSThM62DTLIri4GbKd451NwToQBbF9Q4ek9LlDGbKChkGZHU5AVGazKDbjXW2uYHEZ6TwpvjMd2sU24LEEi+RXuSAcq8XNrAW54SquitPJHGj1Up3cZiDZ47mM5OEjJlt6tdQAdDrqcc7Y6H0lRvM8rjeM7MVdP8AMREYAMpAFo1sbZhY2OpuiKRoIdoxvI8SNmePR7K1lNgcpe2UNYg5b3sRpjqCuRmKZrOOaNo1u8A81/mFxhOOhiFQ1RveMrktmUKAbdigFjoNWJt2WviaKCEPvC6s+tmZrkA9i9ijloLcsZmIHlTtNUnigKteUMVa3Dw6kE3ve3yxUJ0zhK5sklmRZI/Z41eXdLbXS7W5254sK2hjkmimNQymG+VVMeU5tDmupbUaaEctLHFanRSlC5d85AVUj409WqSb0BeHWzgHjzcrd+LGP9FpT7fiMDzveNY3Mb5hchlbKdFvfXuxxP0ppEVGeoVQ+axIYfw2CvmuODISA2a1u21jiI7Fp+rvTmUlZHMjsXXMWLhydAFGo5ADCdT0SpHXKZWtacaOv/5MiyP2feUW7h34WpGhoa6OZc8bhluVuO8GxGuFdpfxqf8Aqf8A4HHWz4IoQ4SQccjSm7A8Tm5t8r4h2jUJvYONfaftH3Djfh/6Q5+X6ST290iSlazo7eqeZittEjy5jqQSeLkMMSbep1ZlaUKyxmYhgw9WoDEgkWawIJte18R1uzaaaZJpMjtGjIoYqVsxUnTv4RivqOi9K8sspkIMySRsA6WAmREcjTNeyLa5IHYNcfTfP1bbv/rOmJlCFmEUHWS+RwhUFh7ZFvsnXl+IOHV6QwD2pApDLG2jFRI+WyB7WLcQ0BuARcDCtZsCnkzAysM9N1N8rrxRDNa9wbMMzai3PW+lvJej9ORIu/cK8izZQ6WWVMlnGlyeBdGuunLDa+pk9Iot4qrdkaKSXOATpEwUjLbMTc9g7MTRbfp2EWWXNvSQgVWYnKcrXUC6hToxIAU87Yq36MUpQIZWIEbx3zpfjkEpJsLXzAHlbsIIx3D0dp1SKPftlilM44owWdpN4bsFBAzE8K5QRobjF2Tia230hip3ijN2kkkjTKt+FZZN2HY2sFve17Xym17YaodsQzO8cUoZk9oC/YxQkEizAMCpIvYgjnhDamw6eedJ2lKuhjNldbNuZDKgYEE2DEnhIvexvpaTZGyKemZ2jccbMxBZNMzlzYgBiMxJ4ibX0thtPWzyp6SRp1nMjg0xQMLDiMlguXXtuNcN7O2ukuYewySNCUYi+dQCQLHXRgdO/FdUbBgc1Beoc9YyZxmj0MZBQrZb3Ww53B7b4d2dQwxBrSBmdzKzuULF2sCdAANABoBywJtYqnSeNkRljkzSTPAqGwOeMMWvrYCyE88Q7P6YQzFMiPldkjzEDR5EzhSL35dvZgi6PQqqjrUhZJmnRy0V1d1dWsMmUgh20INr6Wtjmg6MUsJTJKwVGRwhdSpeNMisTbNfL2BgunLE2vqtqrbcEcoheTLIwUgENbjLKt2tlBZlYAEgkiw1xBR9JqSVlWOoVmawUa65gSOY5GxAPeCOYtiDaGxKeaYTPIc43XJ1A9RI8i6Wv7Tm+vK3LENJ0ZpYzGVlb1e7y3df8kMFvp3Mb/hi7S1Nv6sukf8A2s39Bw8cVvSKoTq03GvsHtGHTUJ99fzGPL8jmCOEmKbb3SFKVgHRm9VJOcttI4suY6kXPENBzxa9YT76+IYrq7ZtPNMk0hVmjRkUEqVs5UkkHt4RbXvx54/Wo/Uh25AGKGSzCPe2KsOAKGJBtY2BFwCSMV69MaZjJkZnWOE1BcI+TKM1+O1vs872/wBseP0cpjNJLvCDIHDKGS3rEVGINs3soumaw7BiSq2FTupUysA1N1RrOvFFZgL3BswzEgi3zvyxdNephOkUFiWkC5SqvoxVXfJZc9spa7rpe4zC4GOB0jiMqIpLK8csmdQTbcOsbDLbMTmJGg+ycLydHqcpKm+cJKyyModLCRd3Zxpe940NiSunKxOIf+laXIEMrGySpcutzvpRMxNha+dRYWtbQg4aPVa023qeTdiOTOZL5QqsTwtlbMALpZtDmtY4Zqa1EIBbib2UXVj9FGtu88hrcjFNS9HqePdWmY7qRphxRi7uzMblVBy3Y8KlQe0HFpUwROwfMFcCwdWAa3dftFydDcfLEmzOnu2NorTwvMysyoLnKNbd+p5YSq+kcccu7KubGNWYWsrTGyC17ns5DTDG2KaOoheFpsquMrFGS5HdxAgX+l8JS7CgZw7TuTeNmGdAHaHVC1luCD2KVB7sWLLFlhPtmFJlgaS0jZSBZrcZYLd7ZQWKMACbkiwwvD0npGYKtQhJbIBqOLMUtqPvArflew5kYjrNj08k4naQ5wYzo629Szsulu92v+GFIei9KtrSNoyt7a81neoHZ992/D88NHq02DEXWE++v5jB1hPvr4hjLKs297Uf0f8A3THmOdtyqXjswOj8iD2pgx3o4d6OD3R3Z8RpKcmGO5hj+wv3F+WLH0bD7mPwL5Yqej22IBS04M8YIhjBGYfcXFh6ap/iIvGPPHjm93sTejYfcx+BfLB6Nh9zH4F8sQ+mqf4iLxjzwemqf4iLxr54mxXQbQpGk3e4UEyNCrNEoVpEFyobvsCfnY25HEwqaGzENTWQhWPq+Ek2APcSQR+GKumpKVZVc1qMqzvUqmZRaRwQSWBuQAzWHz15CyUWwqNY5EWtS7IkSsShKJGXZcuo9YDITm+Q0xvQvdr1lLTiHNFETO4jjAVBc5S17mwtYE/l34m31F6zWm9UbSfw+Ak2Ab7p+uF6uamkNOTVrenk3gJdSWO7aPiP0Yn64qKHY9HHvv8AGRvvVRPWZWsI2dgTqCzXf2r9gw0NCJKPOEvT52GYLwXINyCBzscp/I4looqWVc8SwOv3kCEfmNMZyn2VRrMsxrEkcRohMrIxLRo6Br9hKuQdNflre12HPTU8e7FXGwuSBmUBQfsotzlUW0FziTxoW3o2H3MfgXywejYfcx+BfLEPpun+Ii8a+eD01T/EReMeeM3kS+jofcx+BfLFdtHZ8W9g9TH7TfYX7h+WHPTVP8RF4x54r9obYg3sFp49C32h9w46+C+cOfl+knvR8XuY/Avlg9HQ+5j8C+WIfTNP8RH4hj30zT/ER+MY+o+btL6Oh9zH4F8sHo6L3MfgXyxF6Zp/iI/GMHpmn+Ij8QxTZbabU8JjDQKzSvkRUjUksFZ/kBopP4YjhraIxpJeBVclVzhFOYHKVs2oYNoR2HEW15qeZoXFXGjQSbxTdSLlGTUEjSzHFRU7DonjjTrgGUSKzZlu4nkWSQ9yszrfTQXsBiNxZpoY6Z2ZUWFmQ2YAISp+YHLFbs/a9DKhktAiCUwKX3YzOrFbAd5I0B1OO9nyU8Ussgq47SW4AyhQbsS1r+2c2raXsMU1bsKjkiEXXgAGlb2lIO+k3p0vbMDoD2C/fiEWaQvSDPfq9o/4hsnB/V3fjggko3YKnV2ZhmCrkJK6i4A7NDr8j3YpquhpZBUKaxFWfKSqMoVWVy+a19XJtc6XAHbrjrZ1JSQyJIlVEuUEEJlXOWLNx2OqhmYgHW+tzgaaP0dD7mPwL5YPR0PuY/AvliL0zT/ER+MYPTNP8RH4xjTG0vo6H3MfgXywej4fcx+BfLEXpmn+Ij8Ywemaf4iPxjA2T6Q0EQppiIo75D9hfLDp2fF7mPwL5YrekO14DTSgTxk5D9oYcO2af4iPxjHk+RzDcXsl9Hxe5j8C+WPfR8XuY/AvliH0zT/ER+IYPTNP8RH4hjzbXaX0fF7mPwL5YPR8XuY/AvliL0zT/ER+IYPTNP8AER+IYbTZKurKSJpVeJLwwid7Rg+rYsoI01N0bTE9PJSOzInV2ZfaUBCVta+Ycxa/+uKna9NTTvK/XEXfQinkAKm6KzsMp7DxsL69ndiH0XR53frti6zJo6ggT5L2PO43YsfrjVob0uTUUe5edRA8SBizoEYDKLnUdo7sRUFbRyLEcsCtMuZEbd5iBe9gOdgDe3KxwjsylpYYJoRVoRMzMzXQWLIqaAG3JQcQybNpTNDL1xfVBLKShF0RkFr8gQ2oHO2Lo0uWqKIIJM1NkJyhvV2JtmsDyvbX6YdWhhIuIoyDqCEXyxlpNkUjRRxtWId3I0iAlcgDoYygS+iBWNhfn8tMaGDalMiqonjsoCjiXkBbsxJ/En8M+j4vcx+BfLB6Pi9zH4F8sRemaf4iPxDB6Zp/iI/EMZ2m0vo+L3MfgXywej4vcx+BfLEXpmn+Ij8Qwemaf4iPxDDZshtimRHjKoqnK40UDtTuwYj2pXRyPGI5EchXJCkHS6YMd6L2dqL2WOzK2KGjpDIbZoo0UBSxZjGDYKoLE2BOg7MWaVETZbFQW1AIsfC2t/lbFDTxwz0NMjPCbRRtZzexCDUWYFWHeDhKi6NRJLDK9YJWijjQl3NyYi5DaPqeO3Ffljy2h7F76dpzJJGvE0ZjVsq3AMxIXUac1N+7txYJPEbAOhJ00I54xGy+h0US5euRmzUxB4QbUjs4vrqzXsTiTZnRGCFo2FVHdN190fwnkcnnzbOAf6cMaexsjUxa8cfDodV0PLXuxENoQGUQh0MjJvQvel7XB5c8ZOLojTjN/ikJM6TXLXJVKg1GUgvltckaAc8N7O2DHDustYl0pmpS11zWLZgym/CwP1wxp7Gl61DYHPHYmwN11Pd9cSTPGguxRR3mw/3xgYOhEIieM1kXHvDoBYGSnjgvYsTfgzc/tHF70j2RDVRQxtUJaJr2z2DgxtGQSrBrEMTocTGOxoN5Hmy3TNzy3F/y54JJo1NiyA87Ejl/9B/LGXXYEIqlqBUpwGIhbjlFFLFbMTfXeX/9OPdt9Haepepdp4w08CwK3CWjy59Q1+3PqNOWFoGl6zDw8cfF7Oq69mnfjsSR5it0zDUjS4+oxg63oojPEFqIFjCSCQ5izZpJopeDOxI9g6ltNNMWabAh61JUGpjYOJeAkf5yRKQxB1UboWGntHFxp7GmFTDYHPHZjZdV1Py7zhTaKDewaD2n7P5DjMzdFo2SJDWp6tWj7DZDJG4Ckte65AoYkmx1xodo1se9g9antN9ofcPzxvwx7w5+X6S9TacBaRA65o3VHFjcM5AXS2oJIFxpe+uhs1E6NfKVNtDaxt9bcsZ6s2TC8iyrUoriUOxBHFGJFkyEX71uD2EnvwdGNkxUhc9ZR7okY1UcMZYgnXVzm1PyGPpw+faF/v4rE5kspsxuND3HuOF6zaUMZjDMt5WCIBY3LXtp3ac8Z6fo9G0UkfW0VWqEqEVW0Uowci+bPZjqbHTstrjiPoxCskLpUxhYxEMt7n1Oe2VmYkA5+2/LBYintp6auidUa6rnUOA9lax71PLkfyxMZY+HiTi9nUa/Tvxi06HweovVRncxU8WuXUU8rSHt0DhspHdiaPovAOrZqpGEEaR2LEX3cgkVgFca3HI3HyxLmNPbTVe06eNGkeRAikBjobFjlFwLnnhgTR68SaDMdRoLXuflbtxjv+lIcsq9bj9ZEsf2bZkqJJwxF9bl8v0GPazoxHJLPI1Ynr4ZodLcImREsOK2VMpIFvtHC5jT22MTowupVh3ixH5jEZqYbXzx2va+ZbX7r9+KXZGy4YYqiPrCETsWuCoy3hji01/kzfjimbobAYN11mO9nu181y9M1ODxubEA30sNPxxblo7beR0W2YqL8r2F8cdYisTnSwNibjQ/PFPVbNgkenaSWJhAhWzZTmJVRm1OhGW+KN+i6JT7uKoiZ97C2aRzqsMofUFmF7X0UAH5YJFMdtrvo7qMyXbVRca/Tvx4aiIXuycOh1Gh+fdjIxdFohJC/XE9Xu7+zqYppJhlN+EEyFSNeEAYnk2DHxZaqJRvxOiaFQ3FmvdrnMWJIvYHkOeF5MYvyvOkKqaWUgC2Q6jEm0qyKBc8pVEuFzEaXY2F7ch8+Q5nFXVLFBs/cLMrbuERgllubAC517cO7TEMyhWljyhwxBZSCB2EX5HHl+RzCwY61FdhmQZWyG9hxFVe2vPhZTp34kldF9oqt9Bew1/HGOqei0bIyddUglwCxUkRvHHGADf2lEYsfnyxdbapY5liC1EaNE4ZXzAkW0Nhe2q3BDAjXljhaGrQthJHci6XX2hcafXuwhR7ZglZlTXKXUtlGW8WXNxcvtD/AF7sUg6NQWqR1lPXrIubNqolbMRbNl0PcAcQnovGRJmq47yRVERy5QB1gRi4Bb7OTl23wtC2jtsEkjPJkPboRyGOOsxWBzx2JsDdbX7r9+MvSdGYEdmFTGM28HDlFhJHGlr37Chb6thaTofAYd11mMGzgtmvcvTmAHjc2IGuluWFoS0dtZHtGAvJGHTNFbeDllzAEXJ05EfnhgzR3AzJdtVFxcj5DtxlqzYEb721VGBMYmcG2phULlJDAlGABI78RQ9GIgsA63GTDHBHfh16vIXvz0zXtbswtC2hr3dAQCVBPIGwv9MEUkbXClGtzsQbfW2KDbmyIKmeKVp0sgsVzkA2dZAeFhqGUc7jHPRzY0VK7OKlGzKVOqj2p5Zu/wD/AGZfwwtFktFl81REObxi2h1X5j/4P5Y63sebLmTNztcX5X5fTGQn6JU7Iq7+PMJpZWa4XOJd4MrFGDWAkNjfsx22wlaq3hqIliUR5bMCxKRPHYknReK/bfC0LjHbVieLKWzJlGhNxYH649WSMnKCha17XF7d9u7GQo+i8UdPJF1qMszRMrXAyGGNY1YAN7XCGPYT2Ww5SbFjSr6wapG4t5bhBLGFYdSD7NlzWtzwtCWhYbcUBo7Dsfl9UwY42zUIzxhXVjlfkQe1MGOlN7OtEzisujtFGaSnJiS+4j+yPuL8sWPUYvdJ4R5YV6Nj/CU3/gj/AOC4sseOq93sL9Ri90nhHlg6jF7pPCPLDGDE2FmoogL7qPT+VcJ0c1LLfd7lrAE2C8jyPLke/DW16ETwSwklRLG0ZI5jMCLj88ZLavRipkeGQiF2jEUWQXCFFfOzPm+g4QD28743TF+Rrupxe7j1/lXyx51SL3cen8q4yT9Dai1COtXFKsQJOYEmORWci3POoyWY2H4nDMXRWVabcZo75lLNZgZVViTvGGoYgjUXPzxcf0aXqcV7buPwr5Y66jF7pPCPLGc6O9GZad4GaRXMdOsEjG7FygsCubVObXseK4vyxq8Zqi3AW6jF7pPCPLHvUYvdJ4R5YYwYzsLdRi90nhHliu2jRR72D1Se032R9w/LF1it2iPXU/8AU/8A/M47eC/+SHPy/SXvUY/dJ4R5Ygq0gjGaRYlF7AlV1J7Bpqfliwtiq21s15WgkjIDwSbwBr5WujIQSNRo1/qMfUfOj9TU8cDqGRYmDciApviXqkWvq49OfCvljFxdDJxWLJmUIN3Kzgm4damWZ0ReeVlZVJPMHt5Ynl6GztJO5nU70qdc1myVG9AdfZAyWjNhqBc3viXammO2njWAs6iNLpYtdAAAwuNSLHTux5Q9XmRJI0jZHGZTkAuD22Iviiq+icjb0h41DyU8gjAbJaA3ZCPuvy5fhheh6Gzo9GTMpWmSNbDMPYz5soGhD5h7XK2FzGO2lU05laEJGZFQSFcg0VmZQb2tzUi3yx7TLBILrGlrldUA1Vip0IB5j8cVHRroy9NUSTM6MHjEfCDc2mlkzMTzNpAv/pxXr0JlzK2/UlZA4NmuP8Y1QQD80bd/h3YXXGO2np1p3BKLEwDFCQF0YGxH1B7MSmki93H4Vxk6noMzXUMgQyyyHKCpYS66kA2ZOwjXuIwy/Q27MxKlmqt8Sc2sQUAIfxF+7XBMY7aTqkXu4/CuIKrq8ZQOkYMjBE4Bqx5DQfLnjLU/QeZacw9YBJanc+1ZjCAHzXv/ABLc7HsvfDCdDXWenkDqUhEXtZi67rOCFY/ezC/LlgYx20dNHA6hljSxva6AHQ25EX7MTdSj90nhXyxkj0On3lM3WBaB1e3EOUzSPa3POhVCG0GX5422LCVRbhTdIqOMU01ok9g/ZHlhw0Ufuk8I8sRdIx/hZv6Dh0jHl+RzBF7F+pR+6Twjyx51KP3SeEeWGbYLY8212QqkgjUvIkaqOZKiw/G2ClWnkUMixMp5EKLH6aa4m2jTGSKSMaF0ZL92YEYpn6NZpKV3IYU8DR5bH+ITGVcdnDkPPvxY21C36rF7uPwrj00kXu4/CvljF03QSa1pJ0a7lyLMQWNM8Oax0BLkSWGgtpyGLyPYEiypIGU2g3T3uSxCEDLmHBqTqDr2jFt+rb9XHVYrX3cfhXAaSL3cfhXyxh6HoRU9UETSIjPkLxjNlutPuvbXUNntISvMra+uLSs6HNIJiZBvHhjjR9bqUFm/BuR+RPPC36W/Wk6pF7uPXlwr5YihWB82VYmysUawXRhzB+eM1P0KcqmSQKU1W9zlPWUnOU2FgVVlsAPatywV/QlnLBWRUaokmIUFSyyoVsSAbFSbgj6ixxbR2Wjtqupxct2l/wCkeWPepR+6TwjyxXU2x3WrM4K5TGEN7sxKgAEEjgGhuAbHna+uLq2MyzJbqUfuk8I8sHUo/dJ4R5YZtgtibTah2zAqvHlRV4X5ADtTuwYl28OKP6P/ALpgx2o4d6OHxWk/hp/Qv/EYmwYMc5esYMGDAGDBgwBgwYMSAYMGDFBgwYMAYhm9pfx/2wYMb8f2hiv6y6x7gwY9jyjBgwYqDBgwYAwYMGAMGDBgDBgwYIMeYMGIqGt/ht9MStgwY4eX+NRw8wYMGOSjHpwYMVBgx5gwBj3HmDBRgwYMEenHmDBgDHuPMGIq76H/APdf+y//ADjwYMGNxw608P/Z"/>
          <p:cNvSpPr>
            <a:spLocks noChangeAspect="1" noChangeArrowheads="1"/>
          </p:cNvSpPr>
          <p:nvPr/>
        </p:nvSpPr>
        <p:spPr bwMode="auto">
          <a:xfrm>
            <a:off x="155575" y="-487363"/>
            <a:ext cx="3810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44" y="2534787"/>
            <a:ext cx="7667161" cy="28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aindr_1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1417638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9376" y="1828801"/>
            <a:ext cx="512762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sz="2600"/>
              <a:t>   Es el conjunto de características que las identifican y les proporcionan una inconfundible identidad, dichas características se llaman propiedades.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0" y="2743200"/>
            <a:ext cx="4572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sz="320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90800" y="4572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3200" b="1">
                <a:solidFill>
                  <a:srgbClr val="000000"/>
                </a:solidFill>
              </a:rPr>
              <a:t> PROPIEDADES DE LA MATERIA</a:t>
            </a:r>
          </a:p>
        </p:txBody>
      </p:sp>
      <p:pic>
        <p:nvPicPr>
          <p:cNvPr id="19462" name="Picture 6" descr="mundit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820988"/>
            <a:ext cx="2274888" cy="2508250"/>
          </a:xfrm>
          <a:noFill/>
        </p:spPr>
      </p:pic>
    </p:spTree>
    <p:extLst>
      <p:ext uri="{BB962C8B-B14F-4D97-AF65-F5344CB8AC3E}">
        <p14:creationId xmlns:p14="http://schemas.microsoft.com/office/powerpoint/2010/main" val="37444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800"/>
              <a:t>CLASIFICACIÓN DE LAS PROPIEDADES FÍSICAS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1524000" y="13716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47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raindr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1676400"/>
          </a:xfrm>
          <a:noFill/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Clasificación de las propiedades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828800"/>
            <a:ext cx="5041900" cy="3657600"/>
          </a:xfrm>
        </p:spPr>
        <p:txBody>
          <a:bodyPr/>
          <a:lstStyle/>
          <a:p>
            <a:pPr eaLnBrk="1" hangingPunct="1"/>
            <a:r>
              <a:rPr lang="es-ES" sz="2600"/>
              <a:t>PROPIEDADES FISICAS: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sz="2600"/>
              <a:t>Son aquellas que pueden ser determinadas sin que ocurra ningún cambio en la composición del material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67438" y="2852739"/>
          <a:ext cx="4191000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n de mapa de bits" r:id="rId5" imgW="3952381" imgH="1905266" progId="Paint.Picture">
                  <p:embed/>
                </p:oleObj>
              </mc:Choice>
              <mc:Fallback>
                <p:oleObj name="Imagen de mapa de bits" r:id="rId5" imgW="3952381" imgH="19052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852739"/>
                        <a:ext cx="4191000" cy="287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7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raindr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1524000"/>
          </a:xfrm>
          <a:noFill/>
        </p:spPr>
      </p:pic>
      <p:sp>
        <p:nvSpPr>
          <p:cNvPr id="5125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" sz="3800"/>
              <a:t>PROPIEDADES ESPECÍFICAS o INTENSIVAS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1" y="4419600"/>
          <a:ext cx="95091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Imagen de mapa de bits" r:id="rId5" imgW="952633" imgH="2190476" progId="Paint.Picture">
                  <p:embed/>
                </p:oleObj>
              </mc:Choice>
              <mc:Fallback>
                <p:oleObj name="Imagen de mapa de bits" r:id="rId5" imgW="952633" imgH="21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419600"/>
                        <a:ext cx="95091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5" descr="KENN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1752601"/>
            <a:ext cx="1925638" cy="1444625"/>
          </a:xfrm>
          <a:noFill/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49500"/>
            <a:ext cx="1066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1"/>
            <a:ext cx="819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termometr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9604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3124200" y="3886201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brillo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2895600" y="5257800"/>
            <a:ext cx="1752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Temperatura de fusión y ebullición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6324600" y="22098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viscosidad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7239000" y="31242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textura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7391400" y="41910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color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315200" y="51816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maleabilidad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3124200" y="25908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conductividad</a:t>
            </a:r>
          </a:p>
        </p:txBody>
      </p:sp>
      <p:graphicFrame>
        <p:nvGraphicFramePr>
          <p:cNvPr id="5123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991601" y="3965576"/>
          <a:ext cx="1019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Imagen de mapa de bits" r:id="rId11" imgW="1019048" imgH="961905" progId="Paint.Picture">
                  <p:embed/>
                </p:oleObj>
              </mc:Choice>
              <mc:Fallback>
                <p:oleObj name="Imagen de mapa de bits" r:id="rId11" imgW="1019048" imgH="9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601" y="3965576"/>
                        <a:ext cx="10191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0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881</Words>
  <Application>Microsoft Office PowerPoint</Application>
  <PresentationFormat>Panorámica</PresentationFormat>
  <Paragraphs>137</Paragraphs>
  <Slides>20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Trebuchet MS</vt:lpstr>
      <vt:lpstr>Wingdings</vt:lpstr>
      <vt:lpstr>Wingdings 3</vt:lpstr>
      <vt:lpstr>Faceta</vt:lpstr>
      <vt:lpstr>Tema de Office</vt:lpstr>
      <vt:lpstr>Borde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LAS PROPIEDADES FÍSICAS</vt:lpstr>
      <vt:lpstr>Clasificación de las propiedades</vt:lpstr>
      <vt:lpstr>PROPIEDADES ESPECÍFICAS o INTENSIVAS</vt:lpstr>
      <vt:lpstr>Presentación de PowerPoint</vt:lpstr>
      <vt:lpstr>Presentación de PowerPoint</vt:lpstr>
      <vt:lpstr>PROPIEDADES QUÍMICAS</vt:lpstr>
      <vt:lpstr>PROPIEDADES QUIMICAS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6</cp:revision>
  <dcterms:created xsi:type="dcterms:W3CDTF">2014-08-22T02:30:55Z</dcterms:created>
  <dcterms:modified xsi:type="dcterms:W3CDTF">2014-08-22T14:19:31Z</dcterms:modified>
</cp:coreProperties>
</file>